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  <p:sldMasterId id="2147483888" r:id="rId3"/>
  </p:sldMasterIdLst>
  <p:notesMasterIdLst>
    <p:notesMasterId r:id="rId30"/>
  </p:notesMasterIdLst>
  <p:handoutMasterIdLst>
    <p:handoutMasterId r:id="rId31"/>
  </p:handoutMasterIdLst>
  <p:sldIdLst>
    <p:sldId id="258" r:id="rId4"/>
    <p:sldId id="271" r:id="rId5"/>
    <p:sldId id="260" r:id="rId6"/>
    <p:sldId id="266" r:id="rId7"/>
    <p:sldId id="261" r:id="rId8"/>
    <p:sldId id="272" r:id="rId9"/>
    <p:sldId id="274" r:id="rId10"/>
    <p:sldId id="273" r:id="rId11"/>
    <p:sldId id="268" r:id="rId12"/>
    <p:sldId id="262" r:id="rId13"/>
    <p:sldId id="275" r:id="rId14"/>
    <p:sldId id="292" r:id="rId15"/>
    <p:sldId id="291" r:id="rId16"/>
    <p:sldId id="267" r:id="rId17"/>
    <p:sldId id="263" r:id="rId18"/>
    <p:sldId id="277" r:id="rId19"/>
    <p:sldId id="269" r:id="rId20"/>
    <p:sldId id="264" r:id="rId21"/>
    <p:sldId id="276" r:id="rId22"/>
    <p:sldId id="293" r:id="rId23"/>
    <p:sldId id="270" r:id="rId24"/>
    <p:sldId id="265" r:id="rId25"/>
    <p:sldId id="285" r:id="rId26"/>
    <p:sldId id="281" r:id="rId27"/>
    <p:sldId id="287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30" userDrawn="1">
          <p15:clr>
            <a:srgbClr val="A4A3A4"/>
          </p15:clr>
        </p15:guide>
        <p15:guide id="2" pos="338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1D6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13" d="100"/>
          <a:sy n="113" d="100"/>
        </p:scale>
        <p:origin x="-456" y="-96"/>
      </p:cViewPr>
      <p:guideLst>
        <p:guide orient="horz" pos="1230"/>
        <p:guide pos="33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52FACD67-FB6C-4150-B653-702564151D9B}" type="presOf" srcId="{C439EFA3-ACE9-4C38-B298-4238E6E66A25}" destId="{25CE29FA-35B5-4976-AE6F-6E275956B89D}" srcOrd="0" destOrd="0" presId="urn:microsoft.com/office/officeart/2008/layout/AscendingPictureAccentProcess"/>
    <dgm:cxn modelId="{3F7B2741-95F6-4C29-A494-7850EEEC8647}" type="presOf" srcId="{EE4C2868-C8D1-438D-84C2-1764E0A268CC}" destId="{49CE950B-4F82-48D2-AF26-10C2170F8BB6}" srcOrd="0" destOrd="0" presId="urn:microsoft.com/office/officeart/2008/layout/AscendingPictureAccentProcess"/>
    <dgm:cxn modelId="{B9677230-7F89-496D-ACE9-50C6B5BD7939}" type="presOf" srcId="{77BA099B-FABA-4EDB-8759-5E2C45E01008}" destId="{4BD86202-302F-4E2F-AFBB-306A3A126EF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7B6F52FC-6F5B-435E-805E-5EBFD09D0C24}" type="presOf" srcId="{2F80060B-2178-4C39-88DE-E22E8C663FD1}" destId="{D0FCD607-9F49-4A15-929A-8BBA12F40DC1}" srcOrd="0" destOrd="0" presId="urn:microsoft.com/office/officeart/2008/layout/AscendingPictureAccentProcess"/>
    <dgm:cxn modelId="{44ED9B8D-460A-4467-B56C-4864E8C58DFA}" type="presOf" srcId="{0FA85C9F-FCD6-4993-9528-4311BF84B060}" destId="{28102DFD-5914-47DE-A80F-58C721024B80}" srcOrd="0" destOrd="0" presId="urn:microsoft.com/office/officeart/2008/layout/AscendingPictureAccentProcess"/>
    <dgm:cxn modelId="{2C7173DF-DA98-4CB3-A45D-94E8435AB054}" type="presOf" srcId="{58C2F588-1BB4-4D51-A46C-70E04AC3E278}" destId="{BD330E29-DA28-4F5D-921B-C021D1F357B7}" srcOrd="0" destOrd="0" presId="urn:microsoft.com/office/officeart/2008/layout/AscendingPictureAccentProcess"/>
    <dgm:cxn modelId="{F6821BC4-CA1B-4DE6-980B-0B155DA3653E}" type="presOf" srcId="{4ED2BF27-E356-4271-BA0C-541D11CE4E57}" destId="{E7155B03-8DE3-4B3E-A115-8567A0C88F58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5B7494C8-CAE4-485D-B128-3AF874CBF79F}" type="presOf" srcId="{FE41D54D-1250-4C9D-AE1C-6ADFB89E3A98}" destId="{DF1382B8-D134-46BF-9446-A780E4628B7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18BB557F-2291-44A7-BCAA-C84D6EB17C9E}" type="presOf" srcId="{AB1508C4-962A-456C-9EFB-7744E7A6850E}" destId="{AFAE8CB1-BD31-4AB5-813F-04CE280D7BC3}" srcOrd="0" destOrd="0" presId="urn:microsoft.com/office/officeart/2008/layout/AscendingPictureAccentProcess"/>
    <dgm:cxn modelId="{678BE6B5-1D84-4430-8F1E-5928C7FEBD12}" type="presOf" srcId="{0DD5DE82-B95D-4528-A702-A258F5E2C4C0}" destId="{1BDDF1A7-8F9A-491D-B616-D31125DA6177}" srcOrd="0" destOrd="0" presId="urn:microsoft.com/office/officeart/2008/layout/AscendingPictureAccentProcess"/>
    <dgm:cxn modelId="{12852AE5-D8C2-4CFF-AC5F-995F7B1F974E}" type="presOf" srcId="{24613E54-F040-4D87-9E02-F9F71F79060E}" destId="{6BFFBD56-1663-40C9-A9CA-11AB837289A3}" srcOrd="0" destOrd="0" presId="urn:microsoft.com/office/officeart/2008/layout/AscendingPictureAccentProcess"/>
    <dgm:cxn modelId="{F2B0702B-DCBA-4F26-B948-6B4B8ACA16D1}" type="presParOf" srcId="{28102DFD-5914-47DE-A80F-58C721024B80}" destId="{173C0D5B-2D86-456D-A251-8B716EB11AFA}" srcOrd="0" destOrd="0" presId="urn:microsoft.com/office/officeart/2008/layout/AscendingPictureAccentProcess"/>
    <dgm:cxn modelId="{4487C9F9-5C59-4724-A3ED-CA63C713AC00}" type="presParOf" srcId="{28102DFD-5914-47DE-A80F-58C721024B80}" destId="{8DC00181-D81A-4F72-A6D3-399EA3C15E73}" srcOrd="1" destOrd="0" presId="urn:microsoft.com/office/officeart/2008/layout/AscendingPictureAccentProcess"/>
    <dgm:cxn modelId="{6A814B27-5B7A-493E-925D-5DB2D6332074}" type="presParOf" srcId="{28102DFD-5914-47DE-A80F-58C721024B80}" destId="{226876B2-78A7-408C-8E45-1C8F63D543CB}" srcOrd="2" destOrd="0" presId="urn:microsoft.com/office/officeart/2008/layout/AscendingPictureAccentProcess"/>
    <dgm:cxn modelId="{51B8763A-DCE0-401D-AD55-A9EE09815CF8}" type="presParOf" srcId="{28102DFD-5914-47DE-A80F-58C721024B80}" destId="{23B56457-2346-4EA1-A1AC-1DD61A1D74A4}" srcOrd="3" destOrd="0" presId="urn:microsoft.com/office/officeart/2008/layout/AscendingPictureAccentProcess"/>
    <dgm:cxn modelId="{F8D761FD-ABAB-4C2C-80E0-B080A3030F82}" type="presParOf" srcId="{28102DFD-5914-47DE-A80F-58C721024B80}" destId="{1C728761-B222-436F-8742-41E3FE1663C6}" srcOrd="4" destOrd="0" presId="urn:microsoft.com/office/officeart/2008/layout/AscendingPictureAccentProcess"/>
    <dgm:cxn modelId="{6B6CAD0C-A274-4BE4-BB35-28906F9F1DEC}" type="presParOf" srcId="{28102DFD-5914-47DE-A80F-58C721024B80}" destId="{3D62AC57-7E65-4F55-B2C5-DE2DA495D972}" srcOrd="5" destOrd="0" presId="urn:microsoft.com/office/officeart/2008/layout/AscendingPictureAccentProcess"/>
    <dgm:cxn modelId="{C1ACADC4-41DA-4BA1-A930-2F2AC1A9E996}" type="presParOf" srcId="{28102DFD-5914-47DE-A80F-58C721024B80}" destId="{55818819-EAC3-4B37-A758-623F7E9412F6}" srcOrd="6" destOrd="0" presId="urn:microsoft.com/office/officeart/2008/layout/AscendingPictureAccentProcess"/>
    <dgm:cxn modelId="{A58457BC-CD41-48B9-8A95-A6C9C4DE736A}" type="presParOf" srcId="{28102DFD-5914-47DE-A80F-58C721024B80}" destId="{39E6420D-4C99-4A8E-B833-9FE8E1353E87}" srcOrd="7" destOrd="0" presId="urn:microsoft.com/office/officeart/2008/layout/AscendingPictureAccentProcess"/>
    <dgm:cxn modelId="{CFEBD21E-626B-4437-AB0D-44C8D786DBF5}" type="presParOf" srcId="{28102DFD-5914-47DE-A80F-58C721024B80}" destId="{B9F44449-A2CF-46FB-A980-E172ECF811A0}" srcOrd="8" destOrd="0" presId="urn:microsoft.com/office/officeart/2008/layout/AscendingPictureAccentProcess"/>
    <dgm:cxn modelId="{62C7FA9D-82A7-47E9-824F-5FD235D48377}" type="presParOf" srcId="{28102DFD-5914-47DE-A80F-58C721024B80}" destId="{E648252E-CAA2-455A-A82D-AC6BB7541290}" srcOrd="9" destOrd="0" presId="urn:microsoft.com/office/officeart/2008/layout/AscendingPictureAccentProcess"/>
    <dgm:cxn modelId="{367B61CA-C017-4D55-8F21-67F7AC136688}" type="presParOf" srcId="{28102DFD-5914-47DE-A80F-58C721024B80}" destId="{714104D8-930A-4A1F-B402-2BE77935EFCA}" srcOrd="10" destOrd="0" presId="urn:microsoft.com/office/officeart/2008/layout/AscendingPictureAccentProcess"/>
    <dgm:cxn modelId="{A32212E0-CB4F-40B8-BA25-1F1099F40E9D}" type="presParOf" srcId="{28102DFD-5914-47DE-A80F-58C721024B80}" destId="{3F3A5ABE-0386-4878-B907-72E8EB073835}" srcOrd="11" destOrd="0" presId="urn:microsoft.com/office/officeart/2008/layout/AscendingPictureAccentProcess"/>
    <dgm:cxn modelId="{45A9901B-3FF0-46BA-A348-59D4377DFF06}" type="presParOf" srcId="{28102DFD-5914-47DE-A80F-58C721024B80}" destId="{66B157D2-617F-4600-81C1-54D22E05BD4D}" srcOrd="12" destOrd="0" presId="urn:microsoft.com/office/officeart/2008/layout/AscendingPictureAccentProcess"/>
    <dgm:cxn modelId="{17EEEBC3-0D11-4301-84C6-78CD8C8ED216}" type="presParOf" srcId="{28102DFD-5914-47DE-A80F-58C721024B80}" destId="{416A2F15-73F9-46F3-AD47-B996F5DC5F04}" srcOrd="13" destOrd="0" presId="urn:microsoft.com/office/officeart/2008/layout/AscendingPictureAccentProcess"/>
    <dgm:cxn modelId="{D61A89E6-B9EF-4FF1-9365-B5994E182AE4}" type="presParOf" srcId="{28102DFD-5914-47DE-A80F-58C721024B80}" destId="{DA7AAD41-5E68-49D8-BAB9-31F95DE8BA53}" srcOrd="14" destOrd="0" presId="urn:microsoft.com/office/officeart/2008/layout/AscendingPictureAccentProcess"/>
    <dgm:cxn modelId="{78B6923C-1971-405A-ACFA-269EDB0C9F10}" type="presParOf" srcId="{28102DFD-5914-47DE-A80F-58C721024B80}" destId="{AFAE8CB1-BD31-4AB5-813F-04CE280D7BC3}" srcOrd="15" destOrd="0" presId="urn:microsoft.com/office/officeart/2008/layout/AscendingPictureAccentProcess"/>
    <dgm:cxn modelId="{D5F92503-D583-4D0D-949D-93EF3DE02325}" type="presParOf" srcId="{28102DFD-5914-47DE-A80F-58C721024B80}" destId="{7A566C52-34DA-42C8-B174-71CC7A781691}" srcOrd="16" destOrd="0" presId="urn:microsoft.com/office/officeart/2008/layout/AscendingPictureAccentProcess"/>
    <dgm:cxn modelId="{3DB0951C-4092-4D3D-8EF6-2CB079F341D6}" type="presParOf" srcId="{7A566C52-34DA-42C8-B174-71CC7A781691}" destId="{1BDDF1A7-8F9A-491D-B616-D31125DA6177}" srcOrd="0" destOrd="0" presId="urn:microsoft.com/office/officeart/2008/layout/AscendingPictureAccentProcess"/>
    <dgm:cxn modelId="{73DE0F42-939F-4620-B9FD-AAB0F39AA246}" type="presParOf" srcId="{28102DFD-5914-47DE-A80F-58C721024B80}" destId="{25CE29FA-35B5-4976-AE6F-6E275956B89D}" srcOrd="17" destOrd="0" presId="urn:microsoft.com/office/officeart/2008/layout/AscendingPictureAccentProcess"/>
    <dgm:cxn modelId="{1C6671FD-992A-458B-A929-B88D666BC1F3}" type="presParOf" srcId="{28102DFD-5914-47DE-A80F-58C721024B80}" destId="{303E2316-F5E0-4CA7-9B70-76FC5CD2449E}" srcOrd="18" destOrd="0" presId="urn:microsoft.com/office/officeart/2008/layout/AscendingPictureAccentProcess"/>
    <dgm:cxn modelId="{DEC75C20-A8AF-46D5-83CF-9A71F2E96A81}" type="presParOf" srcId="{303E2316-F5E0-4CA7-9B70-76FC5CD2449E}" destId="{E7155B03-8DE3-4B3E-A115-8567A0C88F58}" srcOrd="0" destOrd="0" presId="urn:microsoft.com/office/officeart/2008/layout/AscendingPictureAccentProcess"/>
    <dgm:cxn modelId="{FF80BDBD-53BC-4F5D-928A-944F04D95DEB}" type="presParOf" srcId="{28102DFD-5914-47DE-A80F-58C721024B80}" destId="{4BD86202-302F-4E2F-AFBB-306A3A126EF3}" srcOrd="19" destOrd="0" presId="urn:microsoft.com/office/officeart/2008/layout/AscendingPictureAccentProcess"/>
    <dgm:cxn modelId="{5D5323FE-D9FF-40A4-BDF3-2D3C507190D5}" type="presParOf" srcId="{28102DFD-5914-47DE-A80F-58C721024B80}" destId="{D7317E7B-4A4D-48AC-8D09-7E398136BB1D}" srcOrd="20" destOrd="0" presId="urn:microsoft.com/office/officeart/2008/layout/AscendingPictureAccentProcess"/>
    <dgm:cxn modelId="{8C945308-B1BE-4C64-8960-1E799A87542A}" type="presParOf" srcId="{D7317E7B-4A4D-48AC-8D09-7E398136BB1D}" destId="{49CE950B-4F82-48D2-AF26-10C2170F8BB6}" srcOrd="0" destOrd="0" presId="urn:microsoft.com/office/officeart/2008/layout/AscendingPictureAccentProcess"/>
    <dgm:cxn modelId="{554F27F7-6581-4466-B67F-B431F6A3B4F9}" type="presParOf" srcId="{28102DFD-5914-47DE-A80F-58C721024B80}" destId="{DF1382B8-D134-46BF-9446-A780E4628B73}" srcOrd="21" destOrd="0" presId="urn:microsoft.com/office/officeart/2008/layout/AscendingPictureAccentProcess"/>
    <dgm:cxn modelId="{1E5129B9-D5F7-4B60-A4D7-92DD88C276EB}" type="presParOf" srcId="{28102DFD-5914-47DE-A80F-58C721024B80}" destId="{037FC98E-7686-4B85-A2D0-C76880C404EA}" srcOrd="22" destOrd="0" presId="urn:microsoft.com/office/officeart/2008/layout/AscendingPictureAccentProcess"/>
    <dgm:cxn modelId="{48D1722D-13F6-4EE4-AF65-623C1F88DCBC}" type="presParOf" srcId="{037FC98E-7686-4B85-A2D0-C76880C404EA}" destId="{BD330E29-DA28-4F5D-921B-C021D1F357B7}" srcOrd="0" destOrd="0" presId="urn:microsoft.com/office/officeart/2008/layout/AscendingPictureAccentProcess"/>
    <dgm:cxn modelId="{CD5C8B48-8E7E-4729-9C00-81DB821FF6A4}" type="presParOf" srcId="{28102DFD-5914-47DE-A80F-58C721024B80}" destId="{D0FCD607-9F49-4A15-929A-8BBA12F40DC1}" srcOrd="23" destOrd="0" presId="urn:microsoft.com/office/officeart/2008/layout/AscendingPictureAccentProcess"/>
    <dgm:cxn modelId="{6EE4A4AF-BF8B-40F0-9A6D-08E1668BECF5}" type="presParOf" srcId="{28102DFD-5914-47DE-A80F-58C721024B80}" destId="{09319809-6BB4-43B1-9493-1B2DDCD76FA9}" srcOrd="24" destOrd="0" presId="urn:microsoft.com/office/officeart/2008/layout/AscendingPictureAccentProcess"/>
    <dgm:cxn modelId="{C553C452-B4DA-4E40-92F0-E60DE490BECF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9097CA33-1DAD-4B8D-A87B-A0E4FA5A0BA5}" type="presOf" srcId="{C439EFA3-ACE9-4C38-B298-4238E6E66A25}" destId="{25CE29FA-35B5-4976-AE6F-6E275956B89D}" srcOrd="0" destOrd="0" presId="urn:microsoft.com/office/officeart/2008/layout/AscendingPictureAccentProcess"/>
    <dgm:cxn modelId="{DC2685F6-24C7-4730-80E2-5F329A597419}" type="presOf" srcId="{EE4C2868-C8D1-438D-84C2-1764E0A268CC}" destId="{49CE950B-4F82-48D2-AF26-10C2170F8BB6}" srcOrd="0" destOrd="0" presId="urn:microsoft.com/office/officeart/2008/layout/AscendingPictureAccentProcess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7F5BEB38-CA38-44A6-B7D8-BDC69A894524}" type="presOf" srcId="{4ED2BF27-E356-4271-BA0C-541D11CE4E57}" destId="{E7155B03-8DE3-4B3E-A115-8567A0C88F58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93267BA6-C875-44B5-A28F-609CB5541B0C}" type="presOf" srcId="{0FA85C9F-FCD6-4993-9528-4311BF84B060}" destId="{28102DFD-5914-47DE-A80F-58C721024B80}" srcOrd="0" destOrd="0" presId="urn:microsoft.com/office/officeart/2008/layout/AscendingPictureAccentProcess"/>
    <dgm:cxn modelId="{57A20A81-CC82-440E-8188-A630FDAE143A}" type="presOf" srcId="{24613E54-F040-4D87-9E02-F9F71F79060E}" destId="{6BFFBD56-1663-40C9-A9CA-11AB837289A3}" srcOrd="0" destOrd="0" presId="urn:microsoft.com/office/officeart/2008/layout/AscendingPictureAccentProcess"/>
    <dgm:cxn modelId="{3159968C-7D97-46CB-9E03-F755C41215D4}" type="presOf" srcId="{0DD5DE82-B95D-4528-A702-A258F5E2C4C0}" destId="{1BDDF1A7-8F9A-491D-B616-D31125DA6177}" srcOrd="0" destOrd="0" presId="urn:microsoft.com/office/officeart/2008/layout/AscendingPictureAccentProcess"/>
    <dgm:cxn modelId="{AF1A1978-B118-4E2F-BC22-8CB46B39C921}" type="presOf" srcId="{58C2F588-1BB4-4D51-A46C-70E04AC3E278}" destId="{BD330E29-DA28-4F5D-921B-C021D1F357B7}" srcOrd="0" destOrd="0" presId="urn:microsoft.com/office/officeart/2008/layout/AscendingPictureAccentProcess"/>
    <dgm:cxn modelId="{09122941-FA07-46EB-9496-CF6315E8E783}" type="presOf" srcId="{2F80060B-2178-4C39-88DE-E22E8C663FD1}" destId="{D0FCD607-9F49-4A15-929A-8BBA12F40DC1}" srcOrd="0" destOrd="0" presId="urn:microsoft.com/office/officeart/2008/layout/AscendingPictureAccentProcess"/>
    <dgm:cxn modelId="{E326D50F-07E4-4AE5-8C1B-0ACA25F2F26E}" type="presOf" srcId="{FE41D54D-1250-4C9D-AE1C-6ADFB89E3A98}" destId="{DF1382B8-D134-46BF-9446-A780E4628B7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6E125A50-4FD3-4604-83BA-B323AE90F544}" type="presOf" srcId="{AB1508C4-962A-456C-9EFB-7744E7A6850E}" destId="{AFAE8CB1-BD31-4AB5-813F-04CE280D7BC3}" srcOrd="0" destOrd="0" presId="urn:microsoft.com/office/officeart/2008/layout/AscendingPictureAccentProcess"/>
    <dgm:cxn modelId="{BB80916E-4A9B-4176-BC71-EAFB21BADD57}" type="presOf" srcId="{77BA099B-FABA-4EDB-8759-5E2C45E01008}" destId="{4BD86202-302F-4E2F-AFBB-306A3A126EF3}" srcOrd="0" destOrd="0" presId="urn:microsoft.com/office/officeart/2008/layout/AscendingPictureAccentProcess"/>
    <dgm:cxn modelId="{7EA82211-F77E-4B74-9888-F418453CE3A2}" type="presParOf" srcId="{28102DFD-5914-47DE-A80F-58C721024B80}" destId="{173C0D5B-2D86-456D-A251-8B716EB11AFA}" srcOrd="0" destOrd="0" presId="urn:microsoft.com/office/officeart/2008/layout/AscendingPictureAccentProcess"/>
    <dgm:cxn modelId="{FFCD88D9-4526-4BB5-AD22-B3418E78C51C}" type="presParOf" srcId="{28102DFD-5914-47DE-A80F-58C721024B80}" destId="{8DC00181-D81A-4F72-A6D3-399EA3C15E73}" srcOrd="1" destOrd="0" presId="urn:microsoft.com/office/officeart/2008/layout/AscendingPictureAccentProcess"/>
    <dgm:cxn modelId="{D0F34A7F-E63B-4314-8C3F-2840D86085B9}" type="presParOf" srcId="{28102DFD-5914-47DE-A80F-58C721024B80}" destId="{226876B2-78A7-408C-8E45-1C8F63D543CB}" srcOrd="2" destOrd="0" presId="urn:microsoft.com/office/officeart/2008/layout/AscendingPictureAccentProcess"/>
    <dgm:cxn modelId="{20486195-895B-4D45-9B9D-E80FA16EA442}" type="presParOf" srcId="{28102DFD-5914-47DE-A80F-58C721024B80}" destId="{23B56457-2346-4EA1-A1AC-1DD61A1D74A4}" srcOrd="3" destOrd="0" presId="urn:microsoft.com/office/officeart/2008/layout/AscendingPictureAccentProcess"/>
    <dgm:cxn modelId="{BB380AE8-A64F-4DBE-AD33-91DE8BA31ABC}" type="presParOf" srcId="{28102DFD-5914-47DE-A80F-58C721024B80}" destId="{1C728761-B222-436F-8742-41E3FE1663C6}" srcOrd="4" destOrd="0" presId="urn:microsoft.com/office/officeart/2008/layout/AscendingPictureAccentProcess"/>
    <dgm:cxn modelId="{E88AF235-7456-45B9-97C1-8BA973A4F60E}" type="presParOf" srcId="{28102DFD-5914-47DE-A80F-58C721024B80}" destId="{3D62AC57-7E65-4F55-B2C5-DE2DA495D972}" srcOrd="5" destOrd="0" presId="urn:microsoft.com/office/officeart/2008/layout/AscendingPictureAccentProcess"/>
    <dgm:cxn modelId="{B8CBB085-34C4-43EB-B52C-C74FCA6C50AC}" type="presParOf" srcId="{28102DFD-5914-47DE-A80F-58C721024B80}" destId="{55818819-EAC3-4B37-A758-623F7E9412F6}" srcOrd="6" destOrd="0" presId="urn:microsoft.com/office/officeart/2008/layout/AscendingPictureAccentProcess"/>
    <dgm:cxn modelId="{E40B696F-5402-4973-B049-2B2EF9C83718}" type="presParOf" srcId="{28102DFD-5914-47DE-A80F-58C721024B80}" destId="{39E6420D-4C99-4A8E-B833-9FE8E1353E87}" srcOrd="7" destOrd="0" presId="urn:microsoft.com/office/officeart/2008/layout/AscendingPictureAccentProcess"/>
    <dgm:cxn modelId="{D158B5A0-40F5-47D4-A7C1-12E0CA865701}" type="presParOf" srcId="{28102DFD-5914-47DE-A80F-58C721024B80}" destId="{B9F44449-A2CF-46FB-A980-E172ECF811A0}" srcOrd="8" destOrd="0" presId="urn:microsoft.com/office/officeart/2008/layout/AscendingPictureAccentProcess"/>
    <dgm:cxn modelId="{9108939B-AFBD-46EF-B59A-EE3E3122B7DB}" type="presParOf" srcId="{28102DFD-5914-47DE-A80F-58C721024B80}" destId="{E648252E-CAA2-455A-A82D-AC6BB7541290}" srcOrd="9" destOrd="0" presId="urn:microsoft.com/office/officeart/2008/layout/AscendingPictureAccentProcess"/>
    <dgm:cxn modelId="{EF6BFDD6-E74C-4442-B3AD-E1E46040D859}" type="presParOf" srcId="{28102DFD-5914-47DE-A80F-58C721024B80}" destId="{714104D8-930A-4A1F-B402-2BE77935EFCA}" srcOrd="10" destOrd="0" presId="urn:microsoft.com/office/officeart/2008/layout/AscendingPictureAccentProcess"/>
    <dgm:cxn modelId="{FA5EC28E-97F3-4BCF-B541-2E51773D8ECB}" type="presParOf" srcId="{28102DFD-5914-47DE-A80F-58C721024B80}" destId="{3F3A5ABE-0386-4878-B907-72E8EB073835}" srcOrd="11" destOrd="0" presId="urn:microsoft.com/office/officeart/2008/layout/AscendingPictureAccentProcess"/>
    <dgm:cxn modelId="{BF919E15-CF8A-4BEA-B87B-F8DA65F582CF}" type="presParOf" srcId="{28102DFD-5914-47DE-A80F-58C721024B80}" destId="{66B157D2-617F-4600-81C1-54D22E05BD4D}" srcOrd="12" destOrd="0" presId="urn:microsoft.com/office/officeart/2008/layout/AscendingPictureAccentProcess"/>
    <dgm:cxn modelId="{420C6FBF-96F6-4E8E-81EC-1810C1536AC1}" type="presParOf" srcId="{28102DFD-5914-47DE-A80F-58C721024B80}" destId="{416A2F15-73F9-46F3-AD47-B996F5DC5F04}" srcOrd="13" destOrd="0" presId="urn:microsoft.com/office/officeart/2008/layout/AscendingPictureAccentProcess"/>
    <dgm:cxn modelId="{A92A4D4D-7DED-4A86-8959-BEB1F3067A2F}" type="presParOf" srcId="{28102DFD-5914-47DE-A80F-58C721024B80}" destId="{DA7AAD41-5E68-49D8-BAB9-31F95DE8BA53}" srcOrd="14" destOrd="0" presId="urn:microsoft.com/office/officeart/2008/layout/AscendingPictureAccentProcess"/>
    <dgm:cxn modelId="{AD8B8AFC-B74D-4713-B104-B9624263FC73}" type="presParOf" srcId="{28102DFD-5914-47DE-A80F-58C721024B80}" destId="{AFAE8CB1-BD31-4AB5-813F-04CE280D7BC3}" srcOrd="15" destOrd="0" presId="urn:microsoft.com/office/officeart/2008/layout/AscendingPictureAccentProcess"/>
    <dgm:cxn modelId="{1DBB5ECC-3C6E-4249-87F6-F30C7BAFA9BF}" type="presParOf" srcId="{28102DFD-5914-47DE-A80F-58C721024B80}" destId="{7A566C52-34DA-42C8-B174-71CC7A781691}" srcOrd="16" destOrd="0" presId="urn:microsoft.com/office/officeart/2008/layout/AscendingPictureAccentProcess"/>
    <dgm:cxn modelId="{4663035A-0CF5-43BF-99ED-445D7B69F5B8}" type="presParOf" srcId="{7A566C52-34DA-42C8-B174-71CC7A781691}" destId="{1BDDF1A7-8F9A-491D-B616-D31125DA6177}" srcOrd="0" destOrd="0" presId="urn:microsoft.com/office/officeart/2008/layout/AscendingPictureAccentProcess"/>
    <dgm:cxn modelId="{51B54690-2983-4F73-9CCD-56622C8CAFB2}" type="presParOf" srcId="{28102DFD-5914-47DE-A80F-58C721024B80}" destId="{25CE29FA-35B5-4976-AE6F-6E275956B89D}" srcOrd="17" destOrd="0" presId="urn:microsoft.com/office/officeart/2008/layout/AscendingPictureAccentProcess"/>
    <dgm:cxn modelId="{8D1F6AC7-3C8D-43A0-9D5B-45D3620DD693}" type="presParOf" srcId="{28102DFD-5914-47DE-A80F-58C721024B80}" destId="{303E2316-F5E0-4CA7-9B70-76FC5CD2449E}" srcOrd="18" destOrd="0" presId="urn:microsoft.com/office/officeart/2008/layout/AscendingPictureAccentProcess"/>
    <dgm:cxn modelId="{3EC7FFB2-7F61-4256-88B9-2F50455693E9}" type="presParOf" srcId="{303E2316-F5E0-4CA7-9B70-76FC5CD2449E}" destId="{E7155B03-8DE3-4B3E-A115-8567A0C88F58}" srcOrd="0" destOrd="0" presId="urn:microsoft.com/office/officeart/2008/layout/AscendingPictureAccentProcess"/>
    <dgm:cxn modelId="{0D436DAB-A982-42D0-A3FE-4A6F0B301EA3}" type="presParOf" srcId="{28102DFD-5914-47DE-A80F-58C721024B80}" destId="{4BD86202-302F-4E2F-AFBB-306A3A126EF3}" srcOrd="19" destOrd="0" presId="urn:microsoft.com/office/officeart/2008/layout/AscendingPictureAccentProcess"/>
    <dgm:cxn modelId="{6628BED5-5D7A-4A43-9258-D59D55169300}" type="presParOf" srcId="{28102DFD-5914-47DE-A80F-58C721024B80}" destId="{D7317E7B-4A4D-48AC-8D09-7E398136BB1D}" srcOrd="20" destOrd="0" presId="urn:microsoft.com/office/officeart/2008/layout/AscendingPictureAccentProcess"/>
    <dgm:cxn modelId="{B25A258E-D967-48A9-ADC6-7EA80695B1B8}" type="presParOf" srcId="{D7317E7B-4A4D-48AC-8D09-7E398136BB1D}" destId="{49CE950B-4F82-48D2-AF26-10C2170F8BB6}" srcOrd="0" destOrd="0" presId="urn:microsoft.com/office/officeart/2008/layout/AscendingPictureAccentProcess"/>
    <dgm:cxn modelId="{33206DD1-06CC-4E62-9063-C38933E377AC}" type="presParOf" srcId="{28102DFD-5914-47DE-A80F-58C721024B80}" destId="{DF1382B8-D134-46BF-9446-A780E4628B73}" srcOrd="21" destOrd="0" presId="urn:microsoft.com/office/officeart/2008/layout/AscendingPictureAccentProcess"/>
    <dgm:cxn modelId="{7DF70ED9-7716-4A80-999F-FC3697742FBB}" type="presParOf" srcId="{28102DFD-5914-47DE-A80F-58C721024B80}" destId="{037FC98E-7686-4B85-A2D0-C76880C404EA}" srcOrd="22" destOrd="0" presId="urn:microsoft.com/office/officeart/2008/layout/AscendingPictureAccentProcess"/>
    <dgm:cxn modelId="{80176A94-05FA-4AD7-93AA-86282043FB32}" type="presParOf" srcId="{037FC98E-7686-4B85-A2D0-C76880C404EA}" destId="{BD330E29-DA28-4F5D-921B-C021D1F357B7}" srcOrd="0" destOrd="0" presId="urn:microsoft.com/office/officeart/2008/layout/AscendingPictureAccentProcess"/>
    <dgm:cxn modelId="{B68DC74C-8B86-49A1-A5CF-056466E9757B}" type="presParOf" srcId="{28102DFD-5914-47DE-A80F-58C721024B80}" destId="{D0FCD607-9F49-4A15-929A-8BBA12F40DC1}" srcOrd="23" destOrd="0" presId="urn:microsoft.com/office/officeart/2008/layout/AscendingPictureAccentProcess"/>
    <dgm:cxn modelId="{2F922F71-25B9-4A9E-ACF7-8134617D006C}" type="presParOf" srcId="{28102DFD-5914-47DE-A80F-58C721024B80}" destId="{09319809-6BB4-43B1-9493-1B2DDCD76FA9}" srcOrd="24" destOrd="0" presId="urn:microsoft.com/office/officeart/2008/layout/AscendingPictureAccentProcess"/>
    <dgm:cxn modelId="{E8541E5D-45F7-48C3-B1B2-094BF0110A5F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61ACB956-2F86-4604-A1A6-5D2B4B270922}" type="presOf" srcId="{EE4C2868-C8D1-438D-84C2-1764E0A268CC}" destId="{49CE950B-4F82-48D2-AF26-10C2170F8BB6}" srcOrd="0" destOrd="0" presId="urn:microsoft.com/office/officeart/2008/layout/AscendingPictureAccentProcess"/>
    <dgm:cxn modelId="{81138EBA-8BD7-42C5-AB30-204D85541848}" type="presOf" srcId="{77BA099B-FABA-4EDB-8759-5E2C45E01008}" destId="{4BD86202-302F-4E2F-AFBB-306A3A126EF3}" srcOrd="0" destOrd="0" presId="urn:microsoft.com/office/officeart/2008/layout/AscendingPictureAccentProcess"/>
    <dgm:cxn modelId="{EB78D0D9-FFC9-4A8A-97CA-6BC7FD77D36C}" type="presOf" srcId="{0DD5DE82-B95D-4528-A702-A258F5E2C4C0}" destId="{1BDDF1A7-8F9A-491D-B616-D31125DA6177}" srcOrd="0" destOrd="0" presId="urn:microsoft.com/office/officeart/2008/layout/AscendingPictureAccentProcess"/>
    <dgm:cxn modelId="{ED21DFA6-1FBC-4BE7-8290-058D371B68E3}" type="presOf" srcId="{24613E54-F040-4D87-9E02-F9F71F79060E}" destId="{6BFFBD56-1663-40C9-A9CA-11AB837289A3}" srcOrd="0" destOrd="0" presId="urn:microsoft.com/office/officeart/2008/layout/AscendingPictureAccentProcess"/>
    <dgm:cxn modelId="{06B1294C-B793-423B-9858-1B49D261F09A}" type="presOf" srcId="{4ED2BF27-E356-4271-BA0C-541D11CE4E57}" destId="{E7155B03-8DE3-4B3E-A115-8567A0C88F58}" srcOrd="0" destOrd="0" presId="urn:microsoft.com/office/officeart/2008/layout/AscendingPictureAccentProcess"/>
    <dgm:cxn modelId="{C3DCFB76-57B8-4958-B819-3BE5862D475B}" type="presOf" srcId="{FE41D54D-1250-4C9D-AE1C-6ADFB89E3A98}" destId="{DF1382B8-D134-46BF-9446-A780E4628B73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76BBAEAF-5758-40D3-B31E-9190FE75AA6A}" type="presOf" srcId="{AB1508C4-962A-456C-9EFB-7744E7A6850E}" destId="{AFAE8CB1-BD31-4AB5-813F-04CE280D7BC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968E8837-9220-4B6E-A461-3525B7BDA062}" type="presOf" srcId="{C439EFA3-ACE9-4C38-B298-4238E6E66A25}" destId="{25CE29FA-35B5-4976-AE6F-6E275956B89D}" srcOrd="0" destOrd="0" presId="urn:microsoft.com/office/officeart/2008/layout/AscendingPictureAccentProcess"/>
    <dgm:cxn modelId="{6A933DA5-63CA-49E1-B6E2-3C4B61BD4C15}" type="presOf" srcId="{58C2F588-1BB4-4D51-A46C-70E04AC3E278}" destId="{BD330E29-DA28-4F5D-921B-C021D1F357B7}" srcOrd="0" destOrd="0" presId="urn:microsoft.com/office/officeart/2008/layout/AscendingPictureAccentProcess"/>
    <dgm:cxn modelId="{A1BC9431-BB06-488A-8508-C76B1DFFE40A}" type="presOf" srcId="{2F80060B-2178-4C39-88DE-E22E8C663FD1}" destId="{D0FCD607-9F49-4A15-929A-8BBA12F40DC1}" srcOrd="0" destOrd="0" presId="urn:microsoft.com/office/officeart/2008/layout/AscendingPictureAccentProcess"/>
    <dgm:cxn modelId="{3EAFDA34-2FD3-421F-B7ED-07B597D5DF20}" type="presOf" srcId="{0FA85C9F-FCD6-4993-9528-4311BF84B060}" destId="{28102DFD-5914-47DE-A80F-58C721024B80}" srcOrd="0" destOrd="0" presId="urn:microsoft.com/office/officeart/2008/layout/AscendingPictureAccentProcess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8C95C443-5F73-45C5-A66F-1D04C6F5B1A5}" type="presParOf" srcId="{28102DFD-5914-47DE-A80F-58C721024B80}" destId="{173C0D5B-2D86-456D-A251-8B716EB11AFA}" srcOrd="0" destOrd="0" presId="urn:microsoft.com/office/officeart/2008/layout/AscendingPictureAccentProcess"/>
    <dgm:cxn modelId="{077AB6AA-2FA1-4C7C-AC91-4CFC90D69BD6}" type="presParOf" srcId="{28102DFD-5914-47DE-A80F-58C721024B80}" destId="{8DC00181-D81A-4F72-A6D3-399EA3C15E73}" srcOrd="1" destOrd="0" presId="urn:microsoft.com/office/officeart/2008/layout/AscendingPictureAccentProcess"/>
    <dgm:cxn modelId="{C3AFBE4D-876A-4F8A-AA28-392DD9F1DE0D}" type="presParOf" srcId="{28102DFD-5914-47DE-A80F-58C721024B80}" destId="{226876B2-78A7-408C-8E45-1C8F63D543CB}" srcOrd="2" destOrd="0" presId="urn:microsoft.com/office/officeart/2008/layout/AscendingPictureAccentProcess"/>
    <dgm:cxn modelId="{CCD11ED2-FEBE-4C7E-AB8D-5D4758DABB8F}" type="presParOf" srcId="{28102DFD-5914-47DE-A80F-58C721024B80}" destId="{23B56457-2346-4EA1-A1AC-1DD61A1D74A4}" srcOrd="3" destOrd="0" presId="urn:microsoft.com/office/officeart/2008/layout/AscendingPictureAccentProcess"/>
    <dgm:cxn modelId="{8B2F9A3F-813E-4C47-9CDA-2C754D49CD02}" type="presParOf" srcId="{28102DFD-5914-47DE-A80F-58C721024B80}" destId="{1C728761-B222-436F-8742-41E3FE1663C6}" srcOrd="4" destOrd="0" presId="urn:microsoft.com/office/officeart/2008/layout/AscendingPictureAccentProcess"/>
    <dgm:cxn modelId="{CE2B6643-E6E4-4461-AE0C-0F714959D5C4}" type="presParOf" srcId="{28102DFD-5914-47DE-A80F-58C721024B80}" destId="{3D62AC57-7E65-4F55-B2C5-DE2DA495D972}" srcOrd="5" destOrd="0" presId="urn:microsoft.com/office/officeart/2008/layout/AscendingPictureAccentProcess"/>
    <dgm:cxn modelId="{4DFA50F1-432D-4CAF-8D78-3102A6875728}" type="presParOf" srcId="{28102DFD-5914-47DE-A80F-58C721024B80}" destId="{55818819-EAC3-4B37-A758-623F7E9412F6}" srcOrd="6" destOrd="0" presId="urn:microsoft.com/office/officeart/2008/layout/AscendingPictureAccentProcess"/>
    <dgm:cxn modelId="{D2B75441-5BC7-4EAB-AD5D-46A0F3F07FDE}" type="presParOf" srcId="{28102DFD-5914-47DE-A80F-58C721024B80}" destId="{39E6420D-4C99-4A8E-B833-9FE8E1353E87}" srcOrd="7" destOrd="0" presId="urn:microsoft.com/office/officeart/2008/layout/AscendingPictureAccentProcess"/>
    <dgm:cxn modelId="{EF19F3B4-38C5-4B10-8756-B770BF9E30ED}" type="presParOf" srcId="{28102DFD-5914-47DE-A80F-58C721024B80}" destId="{B9F44449-A2CF-46FB-A980-E172ECF811A0}" srcOrd="8" destOrd="0" presId="urn:microsoft.com/office/officeart/2008/layout/AscendingPictureAccentProcess"/>
    <dgm:cxn modelId="{03702B62-D252-42FC-B944-6D95AEF3DA9C}" type="presParOf" srcId="{28102DFD-5914-47DE-A80F-58C721024B80}" destId="{E648252E-CAA2-455A-A82D-AC6BB7541290}" srcOrd="9" destOrd="0" presId="urn:microsoft.com/office/officeart/2008/layout/AscendingPictureAccentProcess"/>
    <dgm:cxn modelId="{4AB932C7-541D-4540-99CF-6AD7B4F5B72D}" type="presParOf" srcId="{28102DFD-5914-47DE-A80F-58C721024B80}" destId="{714104D8-930A-4A1F-B402-2BE77935EFCA}" srcOrd="10" destOrd="0" presId="urn:microsoft.com/office/officeart/2008/layout/AscendingPictureAccentProcess"/>
    <dgm:cxn modelId="{85AC4981-1AF7-4A40-B659-BAB7CB9BDA04}" type="presParOf" srcId="{28102DFD-5914-47DE-A80F-58C721024B80}" destId="{3F3A5ABE-0386-4878-B907-72E8EB073835}" srcOrd="11" destOrd="0" presId="urn:microsoft.com/office/officeart/2008/layout/AscendingPictureAccentProcess"/>
    <dgm:cxn modelId="{4FDCCA26-76AF-43EB-96CD-F0122BD322ED}" type="presParOf" srcId="{28102DFD-5914-47DE-A80F-58C721024B80}" destId="{66B157D2-617F-4600-81C1-54D22E05BD4D}" srcOrd="12" destOrd="0" presId="urn:microsoft.com/office/officeart/2008/layout/AscendingPictureAccentProcess"/>
    <dgm:cxn modelId="{CA64D927-0F14-4DB1-934A-23C2E6A8C368}" type="presParOf" srcId="{28102DFD-5914-47DE-A80F-58C721024B80}" destId="{416A2F15-73F9-46F3-AD47-B996F5DC5F04}" srcOrd="13" destOrd="0" presId="urn:microsoft.com/office/officeart/2008/layout/AscendingPictureAccentProcess"/>
    <dgm:cxn modelId="{320410DD-2623-48FC-BAE3-CE10239856C4}" type="presParOf" srcId="{28102DFD-5914-47DE-A80F-58C721024B80}" destId="{DA7AAD41-5E68-49D8-BAB9-31F95DE8BA53}" srcOrd="14" destOrd="0" presId="urn:microsoft.com/office/officeart/2008/layout/AscendingPictureAccentProcess"/>
    <dgm:cxn modelId="{1F8FEB6F-7D44-4451-A691-21B2014AEC60}" type="presParOf" srcId="{28102DFD-5914-47DE-A80F-58C721024B80}" destId="{AFAE8CB1-BD31-4AB5-813F-04CE280D7BC3}" srcOrd="15" destOrd="0" presId="urn:microsoft.com/office/officeart/2008/layout/AscendingPictureAccentProcess"/>
    <dgm:cxn modelId="{094ACFA7-58E8-434A-B761-A7F99FD88B95}" type="presParOf" srcId="{28102DFD-5914-47DE-A80F-58C721024B80}" destId="{7A566C52-34DA-42C8-B174-71CC7A781691}" srcOrd="16" destOrd="0" presId="urn:microsoft.com/office/officeart/2008/layout/AscendingPictureAccentProcess"/>
    <dgm:cxn modelId="{EFC5B96D-095E-4444-8080-6C0F6A56F9E5}" type="presParOf" srcId="{7A566C52-34DA-42C8-B174-71CC7A781691}" destId="{1BDDF1A7-8F9A-491D-B616-D31125DA6177}" srcOrd="0" destOrd="0" presId="urn:microsoft.com/office/officeart/2008/layout/AscendingPictureAccentProcess"/>
    <dgm:cxn modelId="{9F14032A-9E62-43CA-B25E-C4C39170DBAB}" type="presParOf" srcId="{28102DFD-5914-47DE-A80F-58C721024B80}" destId="{25CE29FA-35B5-4976-AE6F-6E275956B89D}" srcOrd="17" destOrd="0" presId="urn:microsoft.com/office/officeart/2008/layout/AscendingPictureAccentProcess"/>
    <dgm:cxn modelId="{9E4BC16F-F890-4F70-8477-E04811AD441E}" type="presParOf" srcId="{28102DFD-5914-47DE-A80F-58C721024B80}" destId="{303E2316-F5E0-4CA7-9B70-76FC5CD2449E}" srcOrd="18" destOrd="0" presId="urn:microsoft.com/office/officeart/2008/layout/AscendingPictureAccentProcess"/>
    <dgm:cxn modelId="{B3307667-8EB3-488E-9F55-36615ADD2D80}" type="presParOf" srcId="{303E2316-F5E0-4CA7-9B70-76FC5CD2449E}" destId="{E7155B03-8DE3-4B3E-A115-8567A0C88F58}" srcOrd="0" destOrd="0" presId="urn:microsoft.com/office/officeart/2008/layout/AscendingPictureAccentProcess"/>
    <dgm:cxn modelId="{15004855-4EBA-47BF-933D-437DBBD91AF2}" type="presParOf" srcId="{28102DFD-5914-47DE-A80F-58C721024B80}" destId="{4BD86202-302F-4E2F-AFBB-306A3A126EF3}" srcOrd="19" destOrd="0" presId="urn:microsoft.com/office/officeart/2008/layout/AscendingPictureAccentProcess"/>
    <dgm:cxn modelId="{57BA7026-E8F4-4677-956C-329DCA11276C}" type="presParOf" srcId="{28102DFD-5914-47DE-A80F-58C721024B80}" destId="{D7317E7B-4A4D-48AC-8D09-7E398136BB1D}" srcOrd="20" destOrd="0" presId="urn:microsoft.com/office/officeart/2008/layout/AscendingPictureAccentProcess"/>
    <dgm:cxn modelId="{C5588F6A-C4FB-46B9-89DC-460FA243BA39}" type="presParOf" srcId="{D7317E7B-4A4D-48AC-8D09-7E398136BB1D}" destId="{49CE950B-4F82-48D2-AF26-10C2170F8BB6}" srcOrd="0" destOrd="0" presId="urn:microsoft.com/office/officeart/2008/layout/AscendingPictureAccentProcess"/>
    <dgm:cxn modelId="{EA6B24C7-E5D8-436D-88DD-E250A25DAE26}" type="presParOf" srcId="{28102DFD-5914-47DE-A80F-58C721024B80}" destId="{DF1382B8-D134-46BF-9446-A780E4628B73}" srcOrd="21" destOrd="0" presId="urn:microsoft.com/office/officeart/2008/layout/AscendingPictureAccentProcess"/>
    <dgm:cxn modelId="{3E69DC1F-EE34-415C-9680-269210C1B89E}" type="presParOf" srcId="{28102DFD-5914-47DE-A80F-58C721024B80}" destId="{037FC98E-7686-4B85-A2D0-C76880C404EA}" srcOrd="22" destOrd="0" presId="urn:microsoft.com/office/officeart/2008/layout/AscendingPictureAccentProcess"/>
    <dgm:cxn modelId="{87076BD7-15A0-485A-91D5-FAEB029C2502}" type="presParOf" srcId="{037FC98E-7686-4B85-A2D0-C76880C404EA}" destId="{BD330E29-DA28-4F5D-921B-C021D1F357B7}" srcOrd="0" destOrd="0" presId="urn:microsoft.com/office/officeart/2008/layout/AscendingPictureAccentProcess"/>
    <dgm:cxn modelId="{62E1DB9D-BBB6-42DA-B24A-3FFA0F84C836}" type="presParOf" srcId="{28102DFD-5914-47DE-A80F-58C721024B80}" destId="{D0FCD607-9F49-4A15-929A-8BBA12F40DC1}" srcOrd="23" destOrd="0" presId="urn:microsoft.com/office/officeart/2008/layout/AscendingPictureAccentProcess"/>
    <dgm:cxn modelId="{519DD4D2-1A6C-4AF3-B9F9-6F02008D4C5B}" type="presParOf" srcId="{28102DFD-5914-47DE-A80F-58C721024B80}" destId="{09319809-6BB4-43B1-9493-1B2DDCD76FA9}" srcOrd="24" destOrd="0" presId="urn:microsoft.com/office/officeart/2008/layout/AscendingPictureAccentProcess"/>
    <dgm:cxn modelId="{87E1AB3A-A733-485E-8387-6182D496ED4B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03B339B6-3103-4C98-A7AA-04CD30AA5EAB}" type="presOf" srcId="{EE4C2868-C8D1-438D-84C2-1764E0A268CC}" destId="{49CE950B-4F82-48D2-AF26-10C2170F8BB6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CDC8440B-CCB7-4423-B445-EF625B416A90}" type="presOf" srcId="{0FA85C9F-FCD6-4993-9528-4311BF84B060}" destId="{28102DFD-5914-47DE-A80F-58C721024B80}" srcOrd="0" destOrd="0" presId="urn:microsoft.com/office/officeart/2008/layout/AscendingPictureAccentProcess"/>
    <dgm:cxn modelId="{342B0EB3-D9F4-4553-B20A-6EC371719ECE}" type="presOf" srcId="{4ED2BF27-E356-4271-BA0C-541D11CE4E57}" destId="{E7155B03-8DE3-4B3E-A115-8567A0C88F58}" srcOrd="0" destOrd="0" presId="urn:microsoft.com/office/officeart/2008/layout/AscendingPictureAccentProcess"/>
    <dgm:cxn modelId="{2EF93052-864A-476F-B3AB-C92D2A850320}" type="presOf" srcId="{AB1508C4-962A-456C-9EFB-7744E7A6850E}" destId="{AFAE8CB1-BD31-4AB5-813F-04CE280D7BC3}" srcOrd="0" destOrd="0" presId="urn:microsoft.com/office/officeart/2008/layout/AscendingPictureAccentProcess"/>
    <dgm:cxn modelId="{27EAB85B-4628-4976-A476-6016DC6BD993}" type="presOf" srcId="{2F80060B-2178-4C39-88DE-E22E8C663FD1}" destId="{D0FCD607-9F49-4A15-929A-8BBA12F40DC1}" srcOrd="0" destOrd="0" presId="urn:microsoft.com/office/officeart/2008/layout/AscendingPictureAccentProcess"/>
    <dgm:cxn modelId="{9D4B7C43-5C48-446B-A031-DF4B1356A956}" type="presOf" srcId="{FE41D54D-1250-4C9D-AE1C-6ADFB89E3A98}" destId="{DF1382B8-D134-46BF-9446-A780E4628B73}" srcOrd="0" destOrd="0" presId="urn:microsoft.com/office/officeart/2008/layout/AscendingPictureAccentProcess"/>
    <dgm:cxn modelId="{6D633057-96F3-49F9-BF6E-66E040A87D62}" type="presOf" srcId="{77BA099B-FABA-4EDB-8759-5E2C45E01008}" destId="{4BD86202-302F-4E2F-AFBB-306A3A126EF3}" srcOrd="0" destOrd="0" presId="urn:microsoft.com/office/officeart/2008/layout/AscendingPictureAccentProcess"/>
    <dgm:cxn modelId="{65CBBB10-2AE4-4068-A9F3-EF9DBCA8C76D}" type="presOf" srcId="{0DD5DE82-B95D-4528-A702-A258F5E2C4C0}" destId="{1BDDF1A7-8F9A-491D-B616-D31125DA6177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481BDB94-0C0C-4C93-B6CC-4E39D88251B5}" type="presOf" srcId="{58C2F588-1BB4-4D51-A46C-70E04AC3E278}" destId="{BD330E29-DA28-4F5D-921B-C021D1F357B7}" srcOrd="0" destOrd="0" presId="urn:microsoft.com/office/officeart/2008/layout/AscendingPictureAccentProcess"/>
    <dgm:cxn modelId="{8C839570-091C-451D-B73D-C5F01AB45D27}" type="presOf" srcId="{24613E54-F040-4D87-9E02-F9F71F79060E}" destId="{6BFFBD56-1663-40C9-A9CA-11AB837289A3}" srcOrd="0" destOrd="0" presId="urn:microsoft.com/office/officeart/2008/layout/AscendingPictureAccentProcess"/>
    <dgm:cxn modelId="{35097B28-A62A-4BB4-BB7A-A5CD4878D7E2}" type="presOf" srcId="{C439EFA3-ACE9-4C38-B298-4238E6E66A25}" destId="{25CE29FA-35B5-4976-AE6F-6E275956B89D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AA2CBE24-5655-4DA5-AE0A-612985A50519}" type="presParOf" srcId="{28102DFD-5914-47DE-A80F-58C721024B80}" destId="{173C0D5B-2D86-456D-A251-8B716EB11AFA}" srcOrd="0" destOrd="0" presId="urn:microsoft.com/office/officeart/2008/layout/AscendingPictureAccentProcess"/>
    <dgm:cxn modelId="{FFA5958E-2E92-49E9-A512-242FB5629EF6}" type="presParOf" srcId="{28102DFD-5914-47DE-A80F-58C721024B80}" destId="{8DC00181-D81A-4F72-A6D3-399EA3C15E73}" srcOrd="1" destOrd="0" presId="urn:microsoft.com/office/officeart/2008/layout/AscendingPictureAccentProcess"/>
    <dgm:cxn modelId="{B399380B-CA07-46B5-9276-346C3E7686DE}" type="presParOf" srcId="{28102DFD-5914-47DE-A80F-58C721024B80}" destId="{226876B2-78A7-408C-8E45-1C8F63D543CB}" srcOrd="2" destOrd="0" presId="urn:microsoft.com/office/officeart/2008/layout/AscendingPictureAccentProcess"/>
    <dgm:cxn modelId="{A47D6AB2-29FC-44B7-BC9F-BC189610A2C9}" type="presParOf" srcId="{28102DFD-5914-47DE-A80F-58C721024B80}" destId="{23B56457-2346-4EA1-A1AC-1DD61A1D74A4}" srcOrd="3" destOrd="0" presId="urn:microsoft.com/office/officeart/2008/layout/AscendingPictureAccentProcess"/>
    <dgm:cxn modelId="{D73E1DEE-158F-4793-AC72-AD54406361C2}" type="presParOf" srcId="{28102DFD-5914-47DE-A80F-58C721024B80}" destId="{1C728761-B222-436F-8742-41E3FE1663C6}" srcOrd="4" destOrd="0" presId="urn:microsoft.com/office/officeart/2008/layout/AscendingPictureAccentProcess"/>
    <dgm:cxn modelId="{09102D46-CED6-4E28-BDF0-98CD3F6888AE}" type="presParOf" srcId="{28102DFD-5914-47DE-A80F-58C721024B80}" destId="{3D62AC57-7E65-4F55-B2C5-DE2DA495D972}" srcOrd="5" destOrd="0" presId="urn:microsoft.com/office/officeart/2008/layout/AscendingPictureAccentProcess"/>
    <dgm:cxn modelId="{B6A1A98F-8268-4FA1-B052-5FB4DAFAA57C}" type="presParOf" srcId="{28102DFD-5914-47DE-A80F-58C721024B80}" destId="{55818819-EAC3-4B37-A758-623F7E9412F6}" srcOrd="6" destOrd="0" presId="urn:microsoft.com/office/officeart/2008/layout/AscendingPictureAccentProcess"/>
    <dgm:cxn modelId="{3B8C2665-BAE0-48D9-BD4F-FE6C3FD29638}" type="presParOf" srcId="{28102DFD-5914-47DE-A80F-58C721024B80}" destId="{39E6420D-4C99-4A8E-B833-9FE8E1353E87}" srcOrd="7" destOrd="0" presId="urn:microsoft.com/office/officeart/2008/layout/AscendingPictureAccentProcess"/>
    <dgm:cxn modelId="{77BF028A-CFA8-47A8-9DDE-C5AB1C14A64F}" type="presParOf" srcId="{28102DFD-5914-47DE-A80F-58C721024B80}" destId="{B9F44449-A2CF-46FB-A980-E172ECF811A0}" srcOrd="8" destOrd="0" presId="urn:microsoft.com/office/officeart/2008/layout/AscendingPictureAccentProcess"/>
    <dgm:cxn modelId="{351CBADA-6786-4133-A938-037E91E5024C}" type="presParOf" srcId="{28102DFD-5914-47DE-A80F-58C721024B80}" destId="{E648252E-CAA2-455A-A82D-AC6BB7541290}" srcOrd="9" destOrd="0" presId="urn:microsoft.com/office/officeart/2008/layout/AscendingPictureAccentProcess"/>
    <dgm:cxn modelId="{ED9BA9F7-8A85-40C9-A30C-19C74A3C269E}" type="presParOf" srcId="{28102DFD-5914-47DE-A80F-58C721024B80}" destId="{714104D8-930A-4A1F-B402-2BE77935EFCA}" srcOrd="10" destOrd="0" presId="urn:microsoft.com/office/officeart/2008/layout/AscendingPictureAccentProcess"/>
    <dgm:cxn modelId="{3B7397E3-0D42-40BA-AD9E-F527D80BE12F}" type="presParOf" srcId="{28102DFD-5914-47DE-A80F-58C721024B80}" destId="{3F3A5ABE-0386-4878-B907-72E8EB073835}" srcOrd="11" destOrd="0" presId="urn:microsoft.com/office/officeart/2008/layout/AscendingPictureAccentProcess"/>
    <dgm:cxn modelId="{8ECAD8FA-B835-4390-BD20-A25B4A8B7105}" type="presParOf" srcId="{28102DFD-5914-47DE-A80F-58C721024B80}" destId="{66B157D2-617F-4600-81C1-54D22E05BD4D}" srcOrd="12" destOrd="0" presId="urn:microsoft.com/office/officeart/2008/layout/AscendingPictureAccentProcess"/>
    <dgm:cxn modelId="{6BEA3B2C-58B9-460B-AA90-9A16DC2812ED}" type="presParOf" srcId="{28102DFD-5914-47DE-A80F-58C721024B80}" destId="{416A2F15-73F9-46F3-AD47-B996F5DC5F04}" srcOrd="13" destOrd="0" presId="urn:microsoft.com/office/officeart/2008/layout/AscendingPictureAccentProcess"/>
    <dgm:cxn modelId="{0804BA67-1656-4AF1-9E17-9B598E623E2E}" type="presParOf" srcId="{28102DFD-5914-47DE-A80F-58C721024B80}" destId="{DA7AAD41-5E68-49D8-BAB9-31F95DE8BA53}" srcOrd="14" destOrd="0" presId="urn:microsoft.com/office/officeart/2008/layout/AscendingPictureAccentProcess"/>
    <dgm:cxn modelId="{CABE6A25-BEAA-477E-8170-32700F10D438}" type="presParOf" srcId="{28102DFD-5914-47DE-A80F-58C721024B80}" destId="{AFAE8CB1-BD31-4AB5-813F-04CE280D7BC3}" srcOrd="15" destOrd="0" presId="urn:microsoft.com/office/officeart/2008/layout/AscendingPictureAccentProcess"/>
    <dgm:cxn modelId="{5AAED3C6-1B29-4CAA-8736-A429DE4C17D6}" type="presParOf" srcId="{28102DFD-5914-47DE-A80F-58C721024B80}" destId="{7A566C52-34DA-42C8-B174-71CC7A781691}" srcOrd="16" destOrd="0" presId="urn:microsoft.com/office/officeart/2008/layout/AscendingPictureAccentProcess"/>
    <dgm:cxn modelId="{593A9E18-82B0-4AF5-9959-EBED9CEB6070}" type="presParOf" srcId="{7A566C52-34DA-42C8-B174-71CC7A781691}" destId="{1BDDF1A7-8F9A-491D-B616-D31125DA6177}" srcOrd="0" destOrd="0" presId="urn:microsoft.com/office/officeart/2008/layout/AscendingPictureAccentProcess"/>
    <dgm:cxn modelId="{8B58839A-9F7F-43C7-8CF4-CF4556477228}" type="presParOf" srcId="{28102DFD-5914-47DE-A80F-58C721024B80}" destId="{25CE29FA-35B5-4976-AE6F-6E275956B89D}" srcOrd="17" destOrd="0" presId="urn:microsoft.com/office/officeart/2008/layout/AscendingPictureAccentProcess"/>
    <dgm:cxn modelId="{E2AEECB9-D260-46FD-943A-EA8F29FD1542}" type="presParOf" srcId="{28102DFD-5914-47DE-A80F-58C721024B80}" destId="{303E2316-F5E0-4CA7-9B70-76FC5CD2449E}" srcOrd="18" destOrd="0" presId="urn:microsoft.com/office/officeart/2008/layout/AscendingPictureAccentProcess"/>
    <dgm:cxn modelId="{90803D48-CAF8-4948-88B4-4D646A74BAA8}" type="presParOf" srcId="{303E2316-F5E0-4CA7-9B70-76FC5CD2449E}" destId="{E7155B03-8DE3-4B3E-A115-8567A0C88F58}" srcOrd="0" destOrd="0" presId="urn:microsoft.com/office/officeart/2008/layout/AscendingPictureAccentProcess"/>
    <dgm:cxn modelId="{95F2A9DC-BF37-4198-861E-342A9E2BE94F}" type="presParOf" srcId="{28102DFD-5914-47DE-A80F-58C721024B80}" destId="{4BD86202-302F-4E2F-AFBB-306A3A126EF3}" srcOrd="19" destOrd="0" presId="urn:microsoft.com/office/officeart/2008/layout/AscendingPictureAccentProcess"/>
    <dgm:cxn modelId="{0EF2AF20-7F24-4693-9D4E-DDB282801C13}" type="presParOf" srcId="{28102DFD-5914-47DE-A80F-58C721024B80}" destId="{D7317E7B-4A4D-48AC-8D09-7E398136BB1D}" srcOrd="20" destOrd="0" presId="urn:microsoft.com/office/officeart/2008/layout/AscendingPictureAccentProcess"/>
    <dgm:cxn modelId="{D6C081D3-A49F-43AA-B835-536F35B69268}" type="presParOf" srcId="{D7317E7B-4A4D-48AC-8D09-7E398136BB1D}" destId="{49CE950B-4F82-48D2-AF26-10C2170F8BB6}" srcOrd="0" destOrd="0" presId="urn:microsoft.com/office/officeart/2008/layout/AscendingPictureAccentProcess"/>
    <dgm:cxn modelId="{ED635126-2FAA-4F0F-9734-CFD022CBE2FE}" type="presParOf" srcId="{28102DFD-5914-47DE-A80F-58C721024B80}" destId="{DF1382B8-D134-46BF-9446-A780E4628B73}" srcOrd="21" destOrd="0" presId="urn:microsoft.com/office/officeart/2008/layout/AscendingPictureAccentProcess"/>
    <dgm:cxn modelId="{355FB936-F01B-45A5-B17D-52F225F01B71}" type="presParOf" srcId="{28102DFD-5914-47DE-A80F-58C721024B80}" destId="{037FC98E-7686-4B85-A2D0-C76880C404EA}" srcOrd="22" destOrd="0" presId="urn:microsoft.com/office/officeart/2008/layout/AscendingPictureAccentProcess"/>
    <dgm:cxn modelId="{4A1634E3-0943-4B7D-8517-2E508AFEFBAF}" type="presParOf" srcId="{037FC98E-7686-4B85-A2D0-C76880C404EA}" destId="{BD330E29-DA28-4F5D-921B-C021D1F357B7}" srcOrd="0" destOrd="0" presId="urn:microsoft.com/office/officeart/2008/layout/AscendingPictureAccentProcess"/>
    <dgm:cxn modelId="{A974142C-E4C6-4DA8-B6F0-68CDF51C516C}" type="presParOf" srcId="{28102DFD-5914-47DE-A80F-58C721024B80}" destId="{D0FCD607-9F49-4A15-929A-8BBA12F40DC1}" srcOrd="23" destOrd="0" presId="urn:microsoft.com/office/officeart/2008/layout/AscendingPictureAccentProcess"/>
    <dgm:cxn modelId="{0641EEEE-1E0D-4BE2-A4A2-B73407DA72D5}" type="presParOf" srcId="{28102DFD-5914-47DE-A80F-58C721024B80}" destId="{09319809-6BB4-43B1-9493-1B2DDCD76FA9}" srcOrd="24" destOrd="0" presId="urn:microsoft.com/office/officeart/2008/layout/AscendingPictureAccentProcess"/>
    <dgm:cxn modelId="{75B34DD3-919F-4D61-A05D-E7F5A60768F7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D0EE7CE5-2F57-40D1-AD1C-7506684AE126}" type="presOf" srcId="{24613E54-F040-4D87-9E02-F9F71F79060E}" destId="{6BFFBD56-1663-40C9-A9CA-11AB837289A3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750619F2-7045-4B51-BFFC-4C25106A419B}" type="presOf" srcId="{FE41D54D-1250-4C9D-AE1C-6ADFB89E3A98}" destId="{DF1382B8-D134-46BF-9446-A780E4628B7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D565F221-BCCE-447A-B46E-9399FE63DABC}" type="presOf" srcId="{0DD5DE82-B95D-4528-A702-A258F5E2C4C0}" destId="{1BDDF1A7-8F9A-491D-B616-D31125DA6177}" srcOrd="0" destOrd="0" presId="urn:microsoft.com/office/officeart/2008/layout/AscendingPictureAccentProcess"/>
    <dgm:cxn modelId="{527469F4-4578-4FE8-A627-DD2B533C076E}" type="presOf" srcId="{EE4C2868-C8D1-438D-84C2-1764E0A268CC}" destId="{49CE950B-4F82-48D2-AF26-10C2170F8BB6}" srcOrd="0" destOrd="0" presId="urn:microsoft.com/office/officeart/2008/layout/AscendingPictureAccentProcess"/>
    <dgm:cxn modelId="{B0BF993F-52D2-4FD3-A340-9657D72F66A9}" type="presOf" srcId="{0FA85C9F-FCD6-4993-9528-4311BF84B060}" destId="{28102DFD-5914-47DE-A80F-58C721024B80}" srcOrd="0" destOrd="0" presId="urn:microsoft.com/office/officeart/2008/layout/AscendingPictureAccentProcess"/>
    <dgm:cxn modelId="{E5C474B3-4D15-43C3-8BC3-473F97987538}" type="presOf" srcId="{77BA099B-FABA-4EDB-8759-5E2C45E01008}" destId="{4BD86202-302F-4E2F-AFBB-306A3A126EF3}" srcOrd="0" destOrd="0" presId="urn:microsoft.com/office/officeart/2008/layout/AscendingPictureAccentProcess"/>
    <dgm:cxn modelId="{FCD5100B-C843-44C0-B91F-EB14402F47E5}" type="presOf" srcId="{58C2F588-1BB4-4D51-A46C-70E04AC3E278}" destId="{BD330E29-DA28-4F5D-921B-C021D1F357B7}" srcOrd="0" destOrd="0" presId="urn:microsoft.com/office/officeart/2008/layout/AscendingPictureAccentProcess"/>
    <dgm:cxn modelId="{150EFFB9-352A-4CF1-8B8F-E5E211E413A2}" type="presOf" srcId="{C439EFA3-ACE9-4C38-B298-4238E6E66A25}" destId="{25CE29FA-35B5-4976-AE6F-6E275956B89D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965BD286-A83C-424F-AA29-329BA0049A0E}" type="presOf" srcId="{AB1508C4-962A-456C-9EFB-7744E7A6850E}" destId="{AFAE8CB1-BD31-4AB5-813F-04CE280D7BC3}" srcOrd="0" destOrd="0" presId="urn:microsoft.com/office/officeart/2008/layout/AscendingPictureAccentProcess"/>
    <dgm:cxn modelId="{3744BECA-3EA7-4BC4-B1F6-DCAE475BD7FF}" type="presOf" srcId="{4ED2BF27-E356-4271-BA0C-541D11CE4E57}" destId="{E7155B03-8DE3-4B3E-A115-8567A0C88F58}" srcOrd="0" destOrd="0" presId="urn:microsoft.com/office/officeart/2008/layout/AscendingPictureAccentProcess"/>
    <dgm:cxn modelId="{400909EB-1436-4B30-949D-D19FAB06436B}" type="presOf" srcId="{2F80060B-2178-4C39-88DE-E22E8C663FD1}" destId="{D0FCD607-9F49-4A15-929A-8BBA12F40DC1}" srcOrd="0" destOrd="0" presId="urn:microsoft.com/office/officeart/2008/layout/AscendingPictureAccentProcess"/>
    <dgm:cxn modelId="{FBE7C721-87DF-4DAD-AC66-438686A63003}" type="presParOf" srcId="{28102DFD-5914-47DE-A80F-58C721024B80}" destId="{173C0D5B-2D86-456D-A251-8B716EB11AFA}" srcOrd="0" destOrd="0" presId="urn:microsoft.com/office/officeart/2008/layout/AscendingPictureAccentProcess"/>
    <dgm:cxn modelId="{641F4E45-AB5B-4CBC-B356-7F528A8FB725}" type="presParOf" srcId="{28102DFD-5914-47DE-A80F-58C721024B80}" destId="{8DC00181-D81A-4F72-A6D3-399EA3C15E73}" srcOrd="1" destOrd="0" presId="urn:microsoft.com/office/officeart/2008/layout/AscendingPictureAccentProcess"/>
    <dgm:cxn modelId="{65D06588-623D-4DA5-AA4B-D5AB07437EBF}" type="presParOf" srcId="{28102DFD-5914-47DE-A80F-58C721024B80}" destId="{226876B2-78A7-408C-8E45-1C8F63D543CB}" srcOrd="2" destOrd="0" presId="urn:microsoft.com/office/officeart/2008/layout/AscendingPictureAccentProcess"/>
    <dgm:cxn modelId="{82D7AD88-3EE2-4083-B81E-C768F7537433}" type="presParOf" srcId="{28102DFD-5914-47DE-A80F-58C721024B80}" destId="{23B56457-2346-4EA1-A1AC-1DD61A1D74A4}" srcOrd="3" destOrd="0" presId="urn:microsoft.com/office/officeart/2008/layout/AscendingPictureAccentProcess"/>
    <dgm:cxn modelId="{AA2DFDF8-27E3-483C-AAC6-9155F899DD8B}" type="presParOf" srcId="{28102DFD-5914-47DE-A80F-58C721024B80}" destId="{1C728761-B222-436F-8742-41E3FE1663C6}" srcOrd="4" destOrd="0" presId="urn:microsoft.com/office/officeart/2008/layout/AscendingPictureAccentProcess"/>
    <dgm:cxn modelId="{6F61E1F4-4E39-4C2E-9745-0C599677B094}" type="presParOf" srcId="{28102DFD-5914-47DE-A80F-58C721024B80}" destId="{3D62AC57-7E65-4F55-B2C5-DE2DA495D972}" srcOrd="5" destOrd="0" presId="urn:microsoft.com/office/officeart/2008/layout/AscendingPictureAccentProcess"/>
    <dgm:cxn modelId="{05B13E71-23FA-4D8F-9F29-B6406B4F9E04}" type="presParOf" srcId="{28102DFD-5914-47DE-A80F-58C721024B80}" destId="{55818819-EAC3-4B37-A758-623F7E9412F6}" srcOrd="6" destOrd="0" presId="urn:microsoft.com/office/officeart/2008/layout/AscendingPictureAccentProcess"/>
    <dgm:cxn modelId="{E9DD2523-3FD3-4C33-8BB0-E667A65F9833}" type="presParOf" srcId="{28102DFD-5914-47DE-A80F-58C721024B80}" destId="{39E6420D-4C99-4A8E-B833-9FE8E1353E87}" srcOrd="7" destOrd="0" presId="urn:microsoft.com/office/officeart/2008/layout/AscendingPictureAccentProcess"/>
    <dgm:cxn modelId="{C625F443-369D-4ED5-8CAF-E086DF3E1ECA}" type="presParOf" srcId="{28102DFD-5914-47DE-A80F-58C721024B80}" destId="{B9F44449-A2CF-46FB-A980-E172ECF811A0}" srcOrd="8" destOrd="0" presId="urn:microsoft.com/office/officeart/2008/layout/AscendingPictureAccentProcess"/>
    <dgm:cxn modelId="{14ABC287-B397-4263-8F9A-CB4A1998D1F7}" type="presParOf" srcId="{28102DFD-5914-47DE-A80F-58C721024B80}" destId="{E648252E-CAA2-455A-A82D-AC6BB7541290}" srcOrd="9" destOrd="0" presId="urn:microsoft.com/office/officeart/2008/layout/AscendingPictureAccentProcess"/>
    <dgm:cxn modelId="{185C2757-6D34-47F5-9730-EFAC334C9E30}" type="presParOf" srcId="{28102DFD-5914-47DE-A80F-58C721024B80}" destId="{714104D8-930A-4A1F-B402-2BE77935EFCA}" srcOrd="10" destOrd="0" presId="urn:microsoft.com/office/officeart/2008/layout/AscendingPictureAccentProcess"/>
    <dgm:cxn modelId="{D621AD71-D770-4D64-9E88-4C5862A208D6}" type="presParOf" srcId="{28102DFD-5914-47DE-A80F-58C721024B80}" destId="{3F3A5ABE-0386-4878-B907-72E8EB073835}" srcOrd="11" destOrd="0" presId="urn:microsoft.com/office/officeart/2008/layout/AscendingPictureAccentProcess"/>
    <dgm:cxn modelId="{EFD57A6C-E774-4D45-8533-61002E8EA46A}" type="presParOf" srcId="{28102DFD-5914-47DE-A80F-58C721024B80}" destId="{66B157D2-617F-4600-81C1-54D22E05BD4D}" srcOrd="12" destOrd="0" presId="urn:microsoft.com/office/officeart/2008/layout/AscendingPictureAccentProcess"/>
    <dgm:cxn modelId="{BA9B37DD-243F-4ECD-B109-09EC6BD1DFF1}" type="presParOf" srcId="{28102DFD-5914-47DE-A80F-58C721024B80}" destId="{416A2F15-73F9-46F3-AD47-B996F5DC5F04}" srcOrd="13" destOrd="0" presId="urn:microsoft.com/office/officeart/2008/layout/AscendingPictureAccentProcess"/>
    <dgm:cxn modelId="{8DF6B8DE-4063-43E9-A483-B9476EC9ACE2}" type="presParOf" srcId="{28102DFD-5914-47DE-A80F-58C721024B80}" destId="{DA7AAD41-5E68-49D8-BAB9-31F95DE8BA53}" srcOrd="14" destOrd="0" presId="urn:microsoft.com/office/officeart/2008/layout/AscendingPictureAccentProcess"/>
    <dgm:cxn modelId="{E2470FF1-3DE5-4686-96EC-BB4EFA346152}" type="presParOf" srcId="{28102DFD-5914-47DE-A80F-58C721024B80}" destId="{AFAE8CB1-BD31-4AB5-813F-04CE280D7BC3}" srcOrd="15" destOrd="0" presId="urn:microsoft.com/office/officeart/2008/layout/AscendingPictureAccentProcess"/>
    <dgm:cxn modelId="{D51264E8-9D05-404C-9564-3F59FB2AF87F}" type="presParOf" srcId="{28102DFD-5914-47DE-A80F-58C721024B80}" destId="{7A566C52-34DA-42C8-B174-71CC7A781691}" srcOrd="16" destOrd="0" presId="urn:microsoft.com/office/officeart/2008/layout/AscendingPictureAccentProcess"/>
    <dgm:cxn modelId="{B0EB7D12-4F1F-44FF-BCA5-B2A1A709C597}" type="presParOf" srcId="{7A566C52-34DA-42C8-B174-71CC7A781691}" destId="{1BDDF1A7-8F9A-491D-B616-D31125DA6177}" srcOrd="0" destOrd="0" presId="urn:microsoft.com/office/officeart/2008/layout/AscendingPictureAccentProcess"/>
    <dgm:cxn modelId="{2F87E4B4-BAB2-4AD6-B4C2-E334C34C3452}" type="presParOf" srcId="{28102DFD-5914-47DE-A80F-58C721024B80}" destId="{25CE29FA-35B5-4976-AE6F-6E275956B89D}" srcOrd="17" destOrd="0" presId="urn:microsoft.com/office/officeart/2008/layout/AscendingPictureAccentProcess"/>
    <dgm:cxn modelId="{C6E03DF0-B588-4484-BE9C-8B7B430B7B8D}" type="presParOf" srcId="{28102DFD-5914-47DE-A80F-58C721024B80}" destId="{303E2316-F5E0-4CA7-9B70-76FC5CD2449E}" srcOrd="18" destOrd="0" presId="urn:microsoft.com/office/officeart/2008/layout/AscendingPictureAccentProcess"/>
    <dgm:cxn modelId="{DC7BD6E7-584A-4CED-A6A1-21A415C3F1BE}" type="presParOf" srcId="{303E2316-F5E0-4CA7-9B70-76FC5CD2449E}" destId="{E7155B03-8DE3-4B3E-A115-8567A0C88F58}" srcOrd="0" destOrd="0" presId="urn:microsoft.com/office/officeart/2008/layout/AscendingPictureAccentProcess"/>
    <dgm:cxn modelId="{9061E617-5848-4F4A-85F1-6210284C79E5}" type="presParOf" srcId="{28102DFD-5914-47DE-A80F-58C721024B80}" destId="{4BD86202-302F-4E2F-AFBB-306A3A126EF3}" srcOrd="19" destOrd="0" presId="urn:microsoft.com/office/officeart/2008/layout/AscendingPictureAccentProcess"/>
    <dgm:cxn modelId="{C1F423E4-6A2C-4CC0-8B11-05F0676FC215}" type="presParOf" srcId="{28102DFD-5914-47DE-A80F-58C721024B80}" destId="{D7317E7B-4A4D-48AC-8D09-7E398136BB1D}" srcOrd="20" destOrd="0" presId="urn:microsoft.com/office/officeart/2008/layout/AscendingPictureAccentProcess"/>
    <dgm:cxn modelId="{12DD04F1-A7DE-4E9E-894D-CE7A728FBFE9}" type="presParOf" srcId="{D7317E7B-4A4D-48AC-8D09-7E398136BB1D}" destId="{49CE950B-4F82-48D2-AF26-10C2170F8BB6}" srcOrd="0" destOrd="0" presId="urn:microsoft.com/office/officeart/2008/layout/AscendingPictureAccentProcess"/>
    <dgm:cxn modelId="{8C924B6B-4699-4C90-84F8-D3E2F93ACE31}" type="presParOf" srcId="{28102DFD-5914-47DE-A80F-58C721024B80}" destId="{DF1382B8-D134-46BF-9446-A780E4628B73}" srcOrd="21" destOrd="0" presId="urn:microsoft.com/office/officeart/2008/layout/AscendingPictureAccentProcess"/>
    <dgm:cxn modelId="{F881AA99-4283-4FB0-9395-A4D386F42AC0}" type="presParOf" srcId="{28102DFD-5914-47DE-A80F-58C721024B80}" destId="{037FC98E-7686-4B85-A2D0-C76880C404EA}" srcOrd="22" destOrd="0" presId="urn:microsoft.com/office/officeart/2008/layout/AscendingPictureAccentProcess"/>
    <dgm:cxn modelId="{FDF1BC0C-A151-4E7C-8123-ADEDE824D4D9}" type="presParOf" srcId="{037FC98E-7686-4B85-A2D0-C76880C404EA}" destId="{BD330E29-DA28-4F5D-921B-C021D1F357B7}" srcOrd="0" destOrd="0" presId="urn:microsoft.com/office/officeart/2008/layout/AscendingPictureAccentProcess"/>
    <dgm:cxn modelId="{79A973E3-CEE7-40D6-BCB7-17CCEBAF068B}" type="presParOf" srcId="{28102DFD-5914-47DE-A80F-58C721024B80}" destId="{D0FCD607-9F49-4A15-929A-8BBA12F40DC1}" srcOrd="23" destOrd="0" presId="urn:microsoft.com/office/officeart/2008/layout/AscendingPictureAccentProcess"/>
    <dgm:cxn modelId="{3F1BB669-0E8D-4900-B352-E3D9CED7B544}" type="presParOf" srcId="{28102DFD-5914-47DE-A80F-58C721024B80}" destId="{09319809-6BB4-43B1-9493-1B2DDCD76FA9}" srcOrd="24" destOrd="0" presId="urn:microsoft.com/office/officeart/2008/layout/AscendingPictureAccentProcess"/>
    <dgm:cxn modelId="{4739430B-7B91-4BA9-94F0-EB3C8527EA48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B35CD9D0-19F9-4D52-8340-94B0010A5FCD}" type="presOf" srcId="{EE4C2868-C8D1-438D-84C2-1764E0A268CC}" destId="{49CE950B-4F82-48D2-AF26-10C2170F8BB6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275B325C-3CAA-4309-BA61-659168758CEA}" type="presOf" srcId="{24613E54-F040-4D87-9E02-F9F71F79060E}" destId="{6BFFBD56-1663-40C9-A9CA-11AB837289A3}" srcOrd="0" destOrd="0" presId="urn:microsoft.com/office/officeart/2008/layout/AscendingPictureAccentProcess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0E474AF2-01CC-4A7D-8C2D-24EE9F2A97B8}" type="presOf" srcId="{C439EFA3-ACE9-4C38-B298-4238E6E66A25}" destId="{25CE29FA-35B5-4976-AE6F-6E275956B89D}" srcOrd="0" destOrd="0" presId="urn:microsoft.com/office/officeart/2008/layout/AscendingPictureAccentProcess"/>
    <dgm:cxn modelId="{C9CDFBE0-F9E5-479A-9A0F-C5367F42FF70}" type="presOf" srcId="{0DD5DE82-B95D-4528-A702-A258F5E2C4C0}" destId="{1BDDF1A7-8F9A-491D-B616-D31125DA6177}" srcOrd="0" destOrd="0" presId="urn:microsoft.com/office/officeart/2008/layout/AscendingPictureAccentProcess"/>
    <dgm:cxn modelId="{8EA6D9BB-3AC5-4D98-8A6F-920761170D14}" type="presOf" srcId="{77BA099B-FABA-4EDB-8759-5E2C45E01008}" destId="{4BD86202-302F-4E2F-AFBB-306A3A126EF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62A04BE2-3E5A-428E-9073-635C1B7A2656}" type="presOf" srcId="{0FA85C9F-FCD6-4993-9528-4311BF84B060}" destId="{28102DFD-5914-47DE-A80F-58C721024B80}" srcOrd="0" destOrd="0" presId="urn:microsoft.com/office/officeart/2008/layout/AscendingPictureAccentProcess"/>
    <dgm:cxn modelId="{2576813F-D3D1-40EC-ABC1-0A9BC58ADAAB}" type="presOf" srcId="{FE41D54D-1250-4C9D-AE1C-6ADFB89E3A98}" destId="{DF1382B8-D134-46BF-9446-A780E4628B73}" srcOrd="0" destOrd="0" presId="urn:microsoft.com/office/officeart/2008/layout/AscendingPictureAccentProcess"/>
    <dgm:cxn modelId="{7CA0EE4F-AC9E-4D4E-96AD-4ABD5B349107}" type="presOf" srcId="{58C2F588-1BB4-4D51-A46C-70E04AC3E278}" destId="{BD330E29-DA28-4F5D-921B-C021D1F357B7}" srcOrd="0" destOrd="0" presId="urn:microsoft.com/office/officeart/2008/layout/AscendingPictureAccentProcess"/>
    <dgm:cxn modelId="{7C15857F-859C-4E6B-A709-0FB163A26A54}" type="presOf" srcId="{AB1508C4-962A-456C-9EFB-7744E7A6850E}" destId="{AFAE8CB1-BD31-4AB5-813F-04CE280D7BC3}" srcOrd="0" destOrd="0" presId="urn:microsoft.com/office/officeart/2008/layout/AscendingPictureAccentProcess"/>
    <dgm:cxn modelId="{E3ED9BB0-A28D-42A0-8CAB-252BAFFDE00E}" type="presOf" srcId="{2F80060B-2178-4C39-88DE-E22E8C663FD1}" destId="{D0FCD607-9F49-4A15-929A-8BBA12F40DC1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527DFA60-54DE-4232-8C6D-51EE474E8344}" type="presOf" srcId="{4ED2BF27-E356-4271-BA0C-541D11CE4E57}" destId="{E7155B03-8DE3-4B3E-A115-8567A0C88F58}" srcOrd="0" destOrd="0" presId="urn:microsoft.com/office/officeart/2008/layout/AscendingPictureAccentProcess"/>
    <dgm:cxn modelId="{C2ECF652-2959-4ABE-939E-34686C40B66D}" type="presParOf" srcId="{28102DFD-5914-47DE-A80F-58C721024B80}" destId="{173C0D5B-2D86-456D-A251-8B716EB11AFA}" srcOrd="0" destOrd="0" presId="urn:microsoft.com/office/officeart/2008/layout/AscendingPictureAccentProcess"/>
    <dgm:cxn modelId="{E8AA53C7-0180-41D7-8E65-C06D97C82F4A}" type="presParOf" srcId="{28102DFD-5914-47DE-A80F-58C721024B80}" destId="{8DC00181-D81A-4F72-A6D3-399EA3C15E73}" srcOrd="1" destOrd="0" presId="urn:microsoft.com/office/officeart/2008/layout/AscendingPictureAccentProcess"/>
    <dgm:cxn modelId="{D457E990-6E59-490D-9896-3E2AEF8DF719}" type="presParOf" srcId="{28102DFD-5914-47DE-A80F-58C721024B80}" destId="{226876B2-78A7-408C-8E45-1C8F63D543CB}" srcOrd="2" destOrd="0" presId="urn:microsoft.com/office/officeart/2008/layout/AscendingPictureAccentProcess"/>
    <dgm:cxn modelId="{3FB4542C-E7C1-4740-836D-28F696B3FCA4}" type="presParOf" srcId="{28102DFD-5914-47DE-A80F-58C721024B80}" destId="{23B56457-2346-4EA1-A1AC-1DD61A1D74A4}" srcOrd="3" destOrd="0" presId="urn:microsoft.com/office/officeart/2008/layout/AscendingPictureAccentProcess"/>
    <dgm:cxn modelId="{F1E301DD-238F-4523-A1B5-08195E7AABFB}" type="presParOf" srcId="{28102DFD-5914-47DE-A80F-58C721024B80}" destId="{1C728761-B222-436F-8742-41E3FE1663C6}" srcOrd="4" destOrd="0" presId="urn:microsoft.com/office/officeart/2008/layout/AscendingPictureAccentProcess"/>
    <dgm:cxn modelId="{762484A9-6BC1-4482-A09F-3B18B3C1BA13}" type="presParOf" srcId="{28102DFD-5914-47DE-A80F-58C721024B80}" destId="{3D62AC57-7E65-4F55-B2C5-DE2DA495D972}" srcOrd="5" destOrd="0" presId="urn:microsoft.com/office/officeart/2008/layout/AscendingPictureAccentProcess"/>
    <dgm:cxn modelId="{994A4450-033F-4063-8547-27082244F305}" type="presParOf" srcId="{28102DFD-5914-47DE-A80F-58C721024B80}" destId="{55818819-EAC3-4B37-A758-623F7E9412F6}" srcOrd="6" destOrd="0" presId="urn:microsoft.com/office/officeart/2008/layout/AscendingPictureAccentProcess"/>
    <dgm:cxn modelId="{871D22A9-DF61-4F50-88BB-2A90B39241AF}" type="presParOf" srcId="{28102DFD-5914-47DE-A80F-58C721024B80}" destId="{39E6420D-4C99-4A8E-B833-9FE8E1353E87}" srcOrd="7" destOrd="0" presId="urn:microsoft.com/office/officeart/2008/layout/AscendingPictureAccentProcess"/>
    <dgm:cxn modelId="{0C17754C-0BD6-4A09-869A-F8DF54DC8565}" type="presParOf" srcId="{28102DFD-5914-47DE-A80F-58C721024B80}" destId="{B9F44449-A2CF-46FB-A980-E172ECF811A0}" srcOrd="8" destOrd="0" presId="urn:microsoft.com/office/officeart/2008/layout/AscendingPictureAccentProcess"/>
    <dgm:cxn modelId="{660483AB-1E92-4066-9486-4108604C12BA}" type="presParOf" srcId="{28102DFD-5914-47DE-A80F-58C721024B80}" destId="{E648252E-CAA2-455A-A82D-AC6BB7541290}" srcOrd="9" destOrd="0" presId="urn:microsoft.com/office/officeart/2008/layout/AscendingPictureAccentProcess"/>
    <dgm:cxn modelId="{BE2AAE0D-7873-49AE-81CE-B59D9B925F95}" type="presParOf" srcId="{28102DFD-5914-47DE-A80F-58C721024B80}" destId="{714104D8-930A-4A1F-B402-2BE77935EFCA}" srcOrd="10" destOrd="0" presId="urn:microsoft.com/office/officeart/2008/layout/AscendingPictureAccentProcess"/>
    <dgm:cxn modelId="{F990A3E6-67D5-4CE4-A1E2-E37D849F7554}" type="presParOf" srcId="{28102DFD-5914-47DE-A80F-58C721024B80}" destId="{3F3A5ABE-0386-4878-B907-72E8EB073835}" srcOrd="11" destOrd="0" presId="urn:microsoft.com/office/officeart/2008/layout/AscendingPictureAccentProcess"/>
    <dgm:cxn modelId="{9A6F5C30-A204-4057-AFA1-7AB5DC83897B}" type="presParOf" srcId="{28102DFD-5914-47DE-A80F-58C721024B80}" destId="{66B157D2-617F-4600-81C1-54D22E05BD4D}" srcOrd="12" destOrd="0" presId="urn:microsoft.com/office/officeart/2008/layout/AscendingPictureAccentProcess"/>
    <dgm:cxn modelId="{8AA13D81-2078-4B39-952B-A61BC92A832F}" type="presParOf" srcId="{28102DFD-5914-47DE-A80F-58C721024B80}" destId="{416A2F15-73F9-46F3-AD47-B996F5DC5F04}" srcOrd="13" destOrd="0" presId="urn:microsoft.com/office/officeart/2008/layout/AscendingPictureAccentProcess"/>
    <dgm:cxn modelId="{37FE07E9-CABB-4A57-8C7E-582A29C4BFCA}" type="presParOf" srcId="{28102DFD-5914-47DE-A80F-58C721024B80}" destId="{DA7AAD41-5E68-49D8-BAB9-31F95DE8BA53}" srcOrd="14" destOrd="0" presId="urn:microsoft.com/office/officeart/2008/layout/AscendingPictureAccentProcess"/>
    <dgm:cxn modelId="{C786CC3F-C5D3-4AD8-B1FE-EE972A42DA76}" type="presParOf" srcId="{28102DFD-5914-47DE-A80F-58C721024B80}" destId="{AFAE8CB1-BD31-4AB5-813F-04CE280D7BC3}" srcOrd="15" destOrd="0" presId="urn:microsoft.com/office/officeart/2008/layout/AscendingPictureAccentProcess"/>
    <dgm:cxn modelId="{B44FB0B2-6239-4150-9525-8A6865CA8CEB}" type="presParOf" srcId="{28102DFD-5914-47DE-A80F-58C721024B80}" destId="{7A566C52-34DA-42C8-B174-71CC7A781691}" srcOrd="16" destOrd="0" presId="urn:microsoft.com/office/officeart/2008/layout/AscendingPictureAccentProcess"/>
    <dgm:cxn modelId="{0C227D95-373F-4F54-AB37-CCD501133E1A}" type="presParOf" srcId="{7A566C52-34DA-42C8-B174-71CC7A781691}" destId="{1BDDF1A7-8F9A-491D-B616-D31125DA6177}" srcOrd="0" destOrd="0" presId="urn:microsoft.com/office/officeart/2008/layout/AscendingPictureAccentProcess"/>
    <dgm:cxn modelId="{80FC0CE7-4DAD-4257-966B-815A01258A30}" type="presParOf" srcId="{28102DFD-5914-47DE-A80F-58C721024B80}" destId="{25CE29FA-35B5-4976-AE6F-6E275956B89D}" srcOrd="17" destOrd="0" presId="urn:microsoft.com/office/officeart/2008/layout/AscendingPictureAccentProcess"/>
    <dgm:cxn modelId="{94241C51-F417-43E9-B5DC-7754EE6A4E44}" type="presParOf" srcId="{28102DFD-5914-47DE-A80F-58C721024B80}" destId="{303E2316-F5E0-4CA7-9B70-76FC5CD2449E}" srcOrd="18" destOrd="0" presId="urn:microsoft.com/office/officeart/2008/layout/AscendingPictureAccentProcess"/>
    <dgm:cxn modelId="{F47489AD-A29B-45F4-8F8D-E28A1C52A26F}" type="presParOf" srcId="{303E2316-F5E0-4CA7-9B70-76FC5CD2449E}" destId="{E7155B03-8DE3-4B3E-A115-8567A0C88F58}" srcOrd="0" destOrd="0" presId="urn:microsoft.com/office/officeart/2008/layout/AscendingPictureAccentProcess"/>
    <dgm:cxn modelId="{CCDDE13A-B7E1-457B-82A5-ED8FC80F0DF4}" type="presParOf" srcId="{28102DFD-5914-47DE-A80F-58C721024B80}" destId="{4BD86202-302F-4E2F-AFBB-306A3A126EF3}" srcOrd="19" destOrd="0" presId="urn:microsoft.com/office/officeart/2008/layout/AscendingPictureAccentProcess"/>
    <dgm:cxn modelId="{C584BA2E-225A-473F-82B9-37961487AC2B}" type="presParOf" srcId="{28102DFD-5914-47DE-A80F-58C721024B80}" destId="{D7317E7B-4A4D-48AC-8D09-7E398136BB1D}" srcOrd="20" destOrd="0" presId="urn:microsoft.com/office/officeart/2008/layout/AscendingPictureAccentProcess"/>
    <dgm:cxn modelId="{6A3E1BD6-CFDC-4C29-B5A6-FAAFEC96A973}" type="presParOf" srcId="{D7317E7B-4A4D-48AC-8D09-7E398136BB1D}" destId="{49CE950B-4F82-48D2-AF26-10C2170F8BB6}" srcOrd="0" destOrd="0" presId="urn:microsoft.com/office/officeart/2008/layout/AscendingPictureAccentProcess"/>
    <dgm:cxn modelId="{25EE0692-1DDE-4328-8F9C-D7743FB6A66E}" type="presParOf" srcId="{28102DFD-5914-47DE-A80F-58C721024B80}" destId="{DF1382B8-D134-46BF-9446-A780E4628B73}" srcOrd="21" destOrd="0" presId="urn:microsoft.com/office/officeart/2008/layout/AscendingPictureAccentProcess"/>
    <dgm:cxn modelId="{B4BE2025-5B49-4AEF-906E-DFBA73866B20}" type="presParOf" srcId="{28102DFD-5914-47DE-A80F-58C721024B80}" destId="{037FC98E-7686-4B85-A2D0-C76880C404EA}" srcOrd="22" destOrd="0" presId="urn:microsoft.com/office/officeart/2008/layout/AscendingPictureAccentProcess"/>
    <dgm:cxn modelId="{144D4C95-7E2F-4958-B24E-94D90AE376CA}" type="presParOf" srcId="{037FC98E-7686-4B85-A2D0-C76880C404EA}" destId="{BD330E29-DA28-4F5D-921B-C021D1F357B7}" srcOrd="0" destOrd="0" presId="urn:microsoft.com/office/officeart/2008/layout/AscendingPictureAccentProcess"/>
    <dgm:cxn modelId="{234E40B9-F581-44B7-BFD0-20806213F544}" type="presParOf" srcId="{28102DFD-5914-47DE-A80F-58C721024B80}" destId="{D0FCD607-9F49-4A15-929A-8BBA12F40DC1}" srcOrd="23" destOrd="0" presId="urn:microsoft.com/office/officeart/2008/layout/AscendingPictureAccentProcess"/>
    <dgm:cxn modelId="{33E41AE3-63FB-4AC3-A88E-91444F66CBB6}" type="presParOf" srcId="{28102DFD-5914-47DE-A80F-58C721024B80}" destId="{09319809-6BB4-43B1-9493-1B2DDCD76FA9}" srcOrd="24" destOrd="0" presId="urn:microsoft.com/office/officeart/2008/layout/AscendingPictureAccentProcess"/>
    <dgm:cxn modelId="{3340D416-524F-418F-9D71-719AB9AFBA27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ACF7C-7294-4E84-A925-7276A86EB2C9}" type="datetimeFigureOut">
              <a:rPr lang="cs-CZ" smtClean="0"/>
              <a:t>05.06.2018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4CD9-4CE2-4E83-8137-D0C5AC1970F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5213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ECB3C-A007-49FF-BDDA-56443C398E16}" type="datetimeFigureOut">
              <a:rPr lang="cs-CZ" smtClean="0"/>
              <a:t>05.06.2018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3235D-6603-4F32-8645-42F908939C8F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4794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474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385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607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89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60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70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8195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078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31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322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029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00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447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447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00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4861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819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49218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6977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7077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1560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7474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568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8808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5470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6258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502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iál 1Zástupný symbol pro obrázek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cs-CZ" smtClean="0"/>
              <a:t>05.06.2018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0435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cs-CZ" dirty="0" smtClean="0"/>
          </a:p>
          <a:p>
            <a:r>
              <a:rPr lang="cs-CZ" sz="2600" dirty="0" smtClean="0">
                <a:solidFill>
                  <a:srgbClr val="898989"/>
                </a:solidFill>
              </a:rPr>
              <a:t>Diplomová</a:t>
            </a:r>
            <a:r>
              <a:rPr lang="cs-CZ" sz="2600" dirty="0" smtClean="0"/>
              <a:t> práce</a:t>
            </a:r>
          </a:p>
          <a:p>
            <a:r>
              <a:rPr lang="cs-CZ" sz="2200" dirty="0" smtClean="0"/>
              <a:t>Vypracoval:	Bc. Dobroslav Pelc</a:t>
            </a:r>
          </a:p>
          <a:p>
            <a:r>
              <a:rPr lang="cs-CZ" sz="2200" dirty="0" smtClean="0"/>
              <a:t>Vedoucí: 	Ing</a:t>
            </a:r>
            <a:r>
              <a:rPr lang="cs-CZ" sz="2200" dirty="0"/>
              <a:t>. </a:t>
            </a:r>
            <a:r>
              <a:rPr lang="cs-CZ" sz="2200" dirty="0" smtClean="0"/>
              <a:t>Tomáš </a:t>
            </a:r>
            <a:r>
              <a:rPr lang="cs-CZ" sz="2200" dirty="0" err="1" smtClean="0"/>
              <a:t>Dulík</a:t>
            </a:r>
            <a:r>
              <a:rPr lang="cs-CZ" sz="2200" dirty="0" smtClean="0"/>
              <a:t>, </a:t>
            </a:r>
            <a:r>
              <a:rPr lang="cs-CZ" sz="2200" dirty="0"/>
              <a:t>Ph.D</a:t>
            </a:r>
            <a:r>
              <a:rPr lang="cs-CZ" sz="2200" dirty="0" smtClean="0"/>
              <a:t>.</a:t>
            </a:r>
            <a:endParaRPr lang="cs-CZ" sz="2200" dirty="0"/>
          </a:p>
        </p:txBody>
      </p:sp>
      <p:sp>
        <p:nvSpPr>
          <p:cNvPr id="4" name="Vývojový diagram: alternativní postup 3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42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3767668" y="2717796"/>
            <a:ext cx="73659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800" dirty="0" smtClean="0"/>
              <a:t>Prototyp výpočtu koeficientu podobnosti: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Změna </a:t>
            </a:r>
            <a:r>
              <a:rPr lang="cs-CZ" sz="2400" dirty="0"/>
              <a:t>velikosti </a:t>
            </a:r>
            <a:r>
              <a:rPr lang="cs-CZ" sz="2400" dirty="0" smtClean="0"/>
              <a:t>fotografie</a:t>
            </a:r>
            <a:endParaRPr lang="cs-CZ" sz="2400" dirty="0"/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Převod </a:t>
            </a:r>
            <a:r>
              <a:rPr lang="cs-CZ" sz="2400" dirty="0"/>
              <a:t>na </a:t>
            </a:r>
            <a:r>
              <a:rPr lang="cs-CZ" sz="2400" dirty="0" err="1" smtClean="0"/>
              <a:t>světlostní</a:t>
            </a:r>
            <a:r>
              <a:rPr lang="cs-CZ" sz="2400" dirty="0" smtClean="0"/>
              <a:t> </a:t>
            </a:r>
            <a:r>
              <a:rPr lang="cs-CZ" sz="2400" dirty="0"/>
              <a:t>matici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/>
              <a:t>Převod </a:t>
            </a:r>
            <a:r>
              <a:rPr lang="pl-PL" sz="2400" dirty="0"/>
              <a:t>do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Kříž</a:t>
            </a:r>
            <a:r>
              <a:rPr lang="en-US" sz="2400" dirty="0" err="1" smtClean="0"/>
              <a:t>ová</a:t>
            </a:r>
            <a:r>
              <a:rPr lang="en-US" sz="2400" dirty="0" smtClean="0"/>
              <a:t> </a:t>
            </a:r>
            <a:r>
              <a:rPr lang="en-US" sz="2400" dirty="0" err="1"/>
              <a:t>korelace</a:t>
            </a:r>
            <a:r>
              <a:rPr lang="en-US" sz="2400" dirty="0"/>
              <a:t> (Cross correlation method)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Převod zpět </a:t>
            </a:r>
            <a:r>
              <a:rPr lang="cs-CZ" sz="2400" dirty="0"/>
              <a:t>z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Výpočet z </a:t>
            </a:r>
            <a:r>
              <a:rPr lang="cs-CZ" sz="2400" dirty="0"/>
              <a:t>výsledné matice</a:t>
            </a:r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81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838200" y="3710037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Klíčový krok prototypu je vhodný </a:t>
            </a:r>
            <a:r>
              <a:rPr lang="cs-CZ" sz="2400" dirty="0" err="1" smtClean="0"/>
              <a:t>scaling</a:t>
            </a:r>
            <a:r>
              <a:rPr lang="cs-CZ" sz="2400" dirty="0" smtClean="0"/>
              <a:t> před Výpočtem vzhledem k invariantnímu rozložení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81" y="1993393"/>
            <a:ext cx="6093354" cy="237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81" y="4278531"/>
            <a:ext cx="6093353" cy="237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838200" y="3710037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Následně je možné zohlednit prostorovou invarianci pomocí křížové korelace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82" y="2115677"/>
            <a:ext cx="5483752" cy="213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82" y="4250071"/>
            <a:ext cx="5483752" cy="213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9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3767668" y="2717796"/>
            <a:ext cx="7365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800" dirty="0" smtClean="0"/>
              <a:t>Prototyp výpočtu koeficientu zastupitelnosti:</a:t>
            </a:r>
          </a:p>
          <a:p>
            <a:endParaRPr lang="cs-CZ" sz="1000" dirty="0" smtClean="0"/>
          </a:p>
          <a:p>
            <a:pPr algn="just"/>
            <a:r>
              <a:rPr lang="cs-CZ" sz="2000" dirty="0" smtClean="0"/>
              <a:t>Experimentální </a:t>
            </a:r>
            <a:r>
              <a:rPr lang="cs-CZ" sz="2000" dirty="0"/>
              <a:t>proces </a:t>
            </a:r>
            <a:r>
              <a:rPr lang="cs-CZ" sz="2000" dirty="0" smtClean="0"/>
              <a:t>založený </a:t>
            </a:r>
            <a:r>
              <a:rPr lang="cs-CZ" sz="2000" dirty="0"/>
              <a:t>na opakované aplikaci </a:t>
            </a:r>
            <a:r>
              <a:rPr lang="cs-CZ" sz="2000" dirty="0" smtClean="0"/>
              <a:t>konvoluce </a:t>
            </a:r>
            <a:r>
              <a:rPr lang="cs-CZ" sz="2000" dirty="0" smtClean="0"/>
              <a:t>s různým jádrem.</a:t>
            </a:r>
          </a:p>
          <a:p>
            <a:endParaRPr lang="cs-CZ" sz="1000" dirty="0" smtClean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Převod na </a:t>
            </a:r>
            <a:r>
              <a:rPr lang="cs-CZ" dirty="0" err="1"/>
              <a:t>světlostní</a:t>
            </a:r>
            <a:r>
              <a:rPr lang="cs-CZ" dirty="0"/>
              <a:t> matici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Převod do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Filtr na detekci hran (jádro horní propusť)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cs-CZ" dirty="0" smtClean="0"/>
              <a:t>Filtr na detekci přeostřených hran (jádro typu dolní propusť)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Převod zpět z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Výpočet z výsledné </a:t>
            </a:r>
            <a:r>
              <a:rPr lang="cs-CZ" dirty="0" smtClean="0"/>
              <a:t>matice</a:t>
            </a:r>
            <a:endParaRPr lang="cs-CZ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0" y="3615896"/>
            <a:ext cx="2340000" cy="95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78" y="4735504"/>
            <a:ext cx="2340000" cy="94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4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337027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26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>
          <a:xfrm>
            <a:off x="6155266" y="2295638"/>
            <a:ext cx="5181600" cy="392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Úprava na straně serveru</a:t>
            </a:r>
            <a:endParaRPr lang="cs-CZ" dirty="0" smtClean="0"/>
          </a:p>
          <a:p>
            <a:r>
              <a:rPr lang="cs-CZ" sz="2200" dirty="0" smtClean="0"/>
              <a:t>upraven </a:t>
            </a:r>
            <a:r>
              <a:rPr lang="cs-CZ" sz="2200" dirty="0"/>
              <a:t>proces </a:t>
            </a:r>
            <a:r>
              <a:rPr lang="cs-CZ" sz="2200" dirty="0" err="1"/>
              <a:t>databelizace</a:t>
            </a:r>
            <a:r>
              <a:rPr lang="cs-CZ" sz="2200" dirty="0"/>
              <a:t> </a:t>
            </a:r>
            <a:r>
              <a:rPr lang="cs-CZ" sz="2200" dirty="0" smtClean="0"/>
              <a:t>fotografií (MD5, výpočet </a:t>
            </a:r>
            <a:r>
              <a:rPr lang="cs-CZ" sz="2200" dirty="0" err="1" smtClean="0"/>
              <a:t>KoZ</a:t>
            </a:r>
            <a:r>
              <a:rPr lang="cs-CZ" sz="2200" dirty="0" smtClean="0"/>
              <a:t>)</a:t>
            </a:r>
            <a:endParaRPr lang="cs-CZ" sz="2200" dirty="0"/>
          </a:p>
          <a:p>
            <a:r>
              <a:rPr lang="cs-CZ" sz="2200" dirty="0" smtClean="0"/>
              <a:t>zkonstruována </a:t>
            </a:r>
            <a:r>
              <a:rPr lang="cs-CZ" sz="2200" dirty="0"/>
              <a:t>fronta </a:t>
            </a:r>
            <a:r>
              <a:rPr lang="cs-CZ" sz="2200" dirty="0" smtClean="0"/>
              <a:t>importovaných fotografií čekajících </a:t>
            </a:r>
            <a:r>
              <a:rPr lang="cs-CZ" sz="2200" dirty="0"/>
              <a:t>na </a:t>
            </a:r>
            <a:r>
              <a:rPr lang="cs-CZ" sz="2200" dirty="0" smtClean="0"/>
              <a:t>výpočet </a:t>
            </a:r>
            <a:r>
              <a:rPr lang="cs-CZ" sz="2200" dirty="0" err="1" smtClean="0"/>
              <a:t>KoP</a:t>
            </a:r>
            <a:endParaRPr lang="cs-CZ" sz="2200" dirty="0"/>
          </a:p>
          <a:p>
            <a:r>
              <a:rPr lang="cs-CZ" sz="2200" dirty="0" smtClean="0"/>
              <a:t>vystaven </a:t>
            </a:r>
            <a:r>
              <a:rPr lang="cs-CZ" sz="2200" dirty="0" err="1"/>
              <a:t>servlet</a:t>
            </a:r>
            <a:r>
              <a:rPr lang="cs-CZ" sz="2200" dirty="0"/>
              <a:t> navracející </a:t>
            </a:r>
            <a:r>
              <a:rPr lang="cs-CZ" sz="2200" dirty="0" smtClean="0"/>
              <a:t>fotografie</a:t>
            </a:r>
            <a:endParaRPr lang="cs-CZ" sz="2200" dirty="0"/>
          </a:p>
          <a:p>
            <a:r>
              <a:rPr lang="cs-CZ" sz="2200" dirty="0" smtClean="0"/>
              <a:t>vystavena </a:t>
            </a:r>
            <a:r>
              <a:rPr lang="cs-CZ" sz="2200" dirty="0"/>
              <a:t>webová </a:t>
            </a:r>
            <a:r>
              <a:rPr lang="cs-CZ" sz="2200" dirty="0" smtClean="0"/>
              <a:t>služba </a:t>
            </a:r>
            <a:r>
              <a:rPr lang="cs-CZ" sz="2200" dirty="0"/>
              <a:t>pro obsluhu distribuované </a:t>
            </a:r>
            <a:r>
              <a:rPr lang="cs-CZ" sz="2200" dirty="0" smtClean="0"/>
              <a:t>služby</a:t>
            </a:r>
            <a:endParaRPr lang="cs-CZ" sz="2200" dirty="0" smtClean="0">
              <a:solidFill>
                <a:srgbClr val="898989"/>
              </a:solidFill>
            </a:endParaRPr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7"/>
              <a:ext cx="2006410" cy="538069"/>
              <a:chOff x="4054879" y="3747651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054879" y="374765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081145" y="377391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Implementace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83673"/>
            <a:ext cx="478631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02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45" y="2133600"/>
            <a:ext cx="3486299" cy="431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7"/>
              <a:ext cx="2006410" cy="538069"/>
              <a:chOff x="4054879" y="3747651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054879" y="374765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081145" y="377391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Implementace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" name="TextovéPole 21"/>
          <p:cNvSpPr txBox="1"/>
          <p:nvPr/>
        </p:nvSpPr>
        <p:spPr>
          <a:xfrm>
            <a:off x="4113742" y="2252719"/>
            <a:ext cx="436139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SOA PAI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smtClean="0"/>
              <a:t>Autentizace (</a:t>
            </a:r>
            <a:r>
              <a:rPr lang="cs-CZ" sz="2000" dirty="0" err="1" smtClean="0"/>
              <a:t>challenge</a:t>
            </a:r>
            <a:r>
              <a:rPr lang="cs-CZ" sz="2000" dirty="0" smtClean="0"/>
              <a:t>-response)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Attach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Challenge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ChallengeLogin</a:t>
            </a:r>
            <a:endParaRPr lang="cs-CZ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smtClean="0"/>
              <a:t>Distribuce výpočtu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getDataToCompare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submitResult</a:t>
            </a:r>
            <a:endParaRPr lang="cs-CZ" sz="2400" dirty="0" smtClean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4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/>
    </mc:Choice>
    <mc:Fallback xmlns="">
      <p:transition spd="slow" advTm="5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367489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3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6"/>
              <a:ext cx="2006410" cy="538069"/>
              <a:chOff x="4554365" y="2566359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554365" y="2566359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580631" y="2592625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QA / QC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6" name="TextovéPole 25"/>
          <p:cNvSpPr txBox="1"/>
          <p:nvPr/>
        </p:nvSpPr>
        <p:spPr>
          <a:xfrm>
            <a:off x="4438651" y="2582710"/>
            <a:ext cx="634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Porovnání </a:t>
            </a:r>
            <a:r>
              <a:rPr lang="cs-CZ" sz="2400" dirty="0" smtClean="0"/>
              <a:t>zástupce </a:t>
            </a:r>
            <a:r>
              <a:rPr lang="cs-CZ" sz="2400" dirty="0" smtClean="0"/>
              <a:t>podobných fotografií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1" y="3182875"/>
            <a:ext cx="5078412" cy="258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99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spd="slow" advTm="5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5" y="2165961"/>
            <a:ext cx="5528866" cy="355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90" y="2165961"/>
            <a:ext cx="5539643" cy="355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07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898989"/>
                </a:solidFill>
              </a:rPr>
              <a:t>Uvedení</a:t>
            </a:r>
            <a:r>
              <a:rPr lang="cs-CZ" dirty="0" smtClean="0"/>
              <a:t> </a:t>
            </a:r>
            <a:r>
              <a:rPr lang="cs-CZ" dirty="0">
                <a:solidFill>
                  <a:srgbClr val="898989"/>
                </a:solidFill>
              </a:rPr>
              <a:t>práce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68458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cs-CZ" dirty="0" smtClean="0"/>
              <a:t>Tato </a:t>
            </a:r>
            <a:r>
              <a:rPr lang="cs-CZ" dirty="0"/>
              <a:t>práce se zabývá analýzou a implementací knihovny pro </a:t>
            </a:r>
            <a:r>
              <a:rPr lang="cs-CZ" dirty="0" smtClean="0"/>
              <a:t>rastrové zpracování fotografií s cílem identifikovat podobné fotografie. Ty jsou dále zastoupeny pouze jednou, nejkvalitnější fotografií. Konečné řešení </a:t>
            </a:r>
            <a:r>
              <a:rPr lang="cs-CZ" dirty="0"/>
              <a:t>je </a:t>
            </a:r>
            <a:r>
              <a:rPr lang="cs-CZ" dirty="0" smtClean="0"/>
              <a:t>realizované formou distribuované služby optimalizované pro produkční provoz.</a:t>
            </a:r>
            <a:endParaRPr lang="cs-CZ" dirty="0"/>
          </a:p>
        </p:txBody>
      </p:sp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52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6"/>
              <a:ext cx="2006410" cy="538069"/>
              <a:chOff x="4554365" y="2566359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554365" y="2566359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580631" y="2592625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QA / QC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6" name="TextovéPole 25"/>
          <p:cNvSpPr txBox="1"/>
          <p:nvPr/>
        </p:nvSpPr>
        <p:spPr>
          <a:xfrm>
            <a:off x="3374812" y="2725750"/>
            <a:ext cx="8282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Příklad přeostřených hran pro výpočet koeficientu </a:t>
            </a:r>
            <a:r>
              <a:rPr lang="cs-CZ" sz="2400" dirty="0" smtClean="0"/>
              <a:t>zastupitelnosti </a:t>
            </a:r>
          </a:p>
          <a:p>
            <a:pPr>
              <a:lnSpc>
                <a:spcPct val="150000"/>
              </a:lnSpc>
            </a:pPr>
            <a:r>
              <a:rPr lang="cs-CZ" sz="2000" dirty="0" smtClean="0"/>
              <a:t>(přestřené hrany, všechny hrany, originál)</a:t>
            </a:r>
            <a:endParaRPr lang="cs-CZ" sz="20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84" y="4266717"/>
            <a:ext cx="2746782" cy="17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98" y="4266718"/>
            <a:ext cx="2746780" cy="1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34" y="4266716"/>
            <a:ext cx="2746781" cy="17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923378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6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838201" y="3710037"/>
            <a:ext cx="3257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Integrační schéma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62" y="1979186"/>
            <a:ext cx="6409106" cy="43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4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838201" y="3710037"/>
            <a:ext cx="3257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err="1" smtClean="0"/>
              <a:t>Databelizované</a:t>
            </a:r>
            <a:r>
              <a:rPr lang="cs-CZ" sz="2400" dirty="0" smtClean="0"/>
              <a:t> výsledky porovnání podobnosti z produkčního provozu</a:t>
            </a:r>
            <a:endParaRPr lang="cs-CZ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1" y="2252720"/>
            <a:ext cx="7122582" cy="385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64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838201" y="3710037"/>
            <a:ext cx="3257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Duplicitní obrázky</a:t>
            </a:r>
            <a:endParaRPr lang="cs-CZ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1932851"/>
            <a:ext cx="2160000" cy="13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2851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34" y="1932851"/>
            <a:ext cx="2160000" cy="138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3434489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4489"/>
            <a:ext cx="2160000" cy="13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34" y="3431789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4917504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17504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12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898989"/>
                </a:solidFill>
              </a:rPr>
              <a:t>Závěrem</a:t>
            </a:r>
            <a:endParaRPr lang="cs-CZ" dirty="0">
              <a:solidFill>
                <a:srgbClr val="898989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68458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cs-CZ" dirty="0" smtClean="0"/>
              <a:t>Rád bych poděkoval za pragmatický přístup a trpělivost vedoucímu </a:t>
            </a:r>
            <a:r>
              <a:rPr lang="cs-CZ" smtClean="0"/>
              <a:t>mé  diplomové </a:t>
            </a:r>
            <a:r>
              <a:rPr lang="cs-CZ" dirty="0" smtClean="0"/>
              <a:t>práce </a:t>
            </a:r>
            <a:r>
              <a:rPr lang="cs-CZ" dirty="0"/>
              <a:t>Ing. Tomáši </a:t>
            </a:r>
            <a:r>
              <a:rPr lang="cs-CZ" dirty="0" err="1"/>
              <a:t>Dulíkovi</a:t>
            </a:r>
            <a:r>
              <a:rPr lang="cs-CZ" dirty="0"/>
              <a:t>, Ph.D</a:t>
            </a:r>
            <a:r>
              <a:rPr lang="cs-CZ" dirty="0" smtClean="0"/>
              <a:t>.</a:t>
            </a:r>
          </a:p>
          <a:p>
            <a:pPr marL="0" indent="0" algn="just">
              <a:buNone/>
            </a:pPr>
            <a:r>
              <a:rPr lang="cs-CZ" dirty="0" smtClean="0"/>
              <a:t>Dále chci poděkovat společnosti Student Agency, že mi umožnila tuto práci implementovat do produkčního prostředí.</a:t>
            </a:r>
          </a:p>
          <a:p>
            <a:pPr marL="0" indent="0" algn="just">
              <a:buNone/>
            </a:pPr>
            <a:r>
              <a:rPr lang="cs-CZ" dirty="0" smtClean="0"/>
              <a:t>Děkuji za pozornost.</a:t>
            </a:r>
          </a:p>
          <a:p>
            <a:pPr marL="0" indent="0" algn="just">
              <a:buNone/>
            </a:pPr>
            <a:r>
              <a:rPr lang="cs-CZ" dirty="0" smtClean="0"/>
              <a:t>Těším se na Vaše dotazy.</a:t>
            </a:r>
            <a:endParaRPr lang="cs-CZ" dirty="0"/>
          </a:p>
        </p:txBody>
      </p:sp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725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1. Dotaz oponenta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Bezúdržbový provoz</a:t>
            </a:r>
          </a:p>
          <a:p>
            <a:pPr lvl="1"/>
            <a:r>
              <a:rPr lang="cs-CZ" sz="2000" dirty="0" smtClean="0"/>
              <a:t>Správa PC pomocí přednastavených doménových profilů </a:t>
            </a:r>
          </a:p>
          <a:p>
            <a:pPr lvl="1"/>
            <a:r>
              <a:rPr lang="cs-CZ" sz="2000" dirty="0" smtClean="0"/>
              <a:t>PC se po zapojení do firemní sítě automaticky nastaví po prvním spuštění</a:t>
            </a:r>
            <a:endParaRPr lang="cs-CZ" sz="200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2. Dotaz oponenta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Lze použít jednodušší přístup, např. DCT</a:t>
            </a:r>
          </a:p>
          <a:p>
            <a:pPr lvl="1" algn="just"/>
            <a:r>
              <a:rPr lang="cs-CZ" sz="2000" dirty="0" smtClean="0"/>
              <a:t>DCT je primárně vhodné pro JPEG, ne pro PNG</a:t>
            </a:r>
          </a:p>
          <a:p>
            <a:pPr lvl="1" algn="just"/>
            <a:r>
              <a:rPr lang="cs-CZ" sz="2000" dirty="0" smtClean="0"/>
              <a:t>DCT má nižší citlivost – je tedy spíše vhodná pro identifikaci obsahově blízkých fotografií, než tvarově podobných</a:t>
            </a:r>
          </a:p>
          <a:p>
            <a:pPr lvl="1" algn="just"/>
            <a:r>
              <a:rPr lang="cs-CZ" sz="2000" dirty="0" smtClean="0"/>
              <a:t>V základní variantě si neporadí s prostorovou invariancí (pouze pootočení o úhel)</a:t>
            </a:r>
          </a:p>
          <a:p>
            <a:pPr lvl="1"/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4286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38200" y="2488223"/>
            <a:ext cx="5070231" cy="36887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cs-CZ" dirty="0" smtClean="0"/>
              <a:t>Krok po kroku</a:t>
            </a:r>
            <a:endParaRPr lang="cs-CZ" dirty="0"/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156648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9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158760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1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10" name="Zástupný symbol pro obsah 9"/>
          <p:cNvSpPr>
            <a:spLocks noGrp="1"/>
          </p:cNvSpPr>
          <p:nvPr>
            <p:ph sz="half" idx="2"/>
          </p:nvPr>
        </p:nvSpPr>
        <p:spPr>
          <a:xfrm>
            <a:off x="838200" y="3879983"/>
            <a:ext cx="10515600" cy="229698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cs-CZ" sz="1300" dirty="0" smtClean="0">
                <a:solidFill>
                  <a:srgbClr val="898989"/>
                </a:solidFill>
              </a:rPr>
              <a:t>jas   kontrast   </a:t>
            </a:r>
            <a:r>
              <a:rPr lang="cs-CZ" sz="1700" dirty="0" smtClean="0">
                <a:solidFill>
                  <a:srgbClr val="898989"/>
                </a:solidFill>
              </a:rPr>
              <a:t>RGB</a:t>
            </a:r>
            <a:r>
              <a:rPr lang="cs-CZ" sz="1300" dirty="0" smtClean="0">
                <a:solidFill>
                  <a:srgbClr val="898989"/>
                </a:solidFill>
              </a:rPr>
              <a:t>   CMYK   </a:t>
            </a:r>
            <a:r>
              <a:rPr lang="cs-CZ" sz="1100" dirty="0" smtClean="0">
                <a:solidFill>
                  <a:srgbClr val="898989"/>
                </a:solidFill>
              </a:rPr>
              <a:t>vodotisk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logo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šum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2000" dirty="0" err="1" smtClean="0">
                <a:solidFill>
                  <a:srgbClr val="898989"/>
                </a:solidFill>
              </a:rPr>
              <a:t>Hausdorfova</a:t>
            </a:r>
            <a:r>
              <a:rPr lang="cs-CZ" sz="2000" dirty="0" smtClean="0">
                <a:solidFill>
                  <a:srgbClr val="898989"/>
                </a:solidFill>
              </a:rPr>
              <a:t> vzdálenost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500" dirty="0" smtClean="0">
                <a:solidFill>
                  <a:srgbClr val="898989"/>
                </a:solidFill>
              </a:rPr>
              <a:t>hrana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komprese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rozlišení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500" dirty="0" smtClean="0">
                <a:solidFill>
                  <a:srgbClr val="898989"/>
                </a:solidFill>
              </a:rPr>
              <a:t>symetrický</a:t>
            </a:r>
            <a:r>
              <a:rPr lang="cs-CZ" sz="1100" dirty="0" smtClean="0">
                <a:solidFill>
                  <a:srgbClr val="898989"/>
                </a:solidFill>
              </a:rPr>
              <a:t> vs. </a:t>
            </a:r>
            <a:r>
              <a:rPr lang="cs-CZ" sz="1500" dirty="0" smtClean="0">
                <a:solidFill>
                  <a:srgbClr val="898989"/>
                </a:solidFill>
              </a:rPr>
              <a:t>asymetrický</a:t>
            </a:r>
            <a:r>
              <a:rPr lang="cs-CZ" sz="2000" dirty="0" smtClean="0">
                <a:solidFill>
                  <a:srgbClr val="898989"/>
                </a:solidFill>
              </a:rPr>
              <a:t> </a:t>
            </a:r>
            <a:r>
              <a:rPr lang="cs-CZ" sz="2600" dirty="0" err="1" smtClean="0">
                <a:solidFill>
                  <a:srgbClr val="898989"/>
                </a:solidFill>
              </a:rPr>
              <a:t>scaling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700" dirty="0" smtClean="0">
                <a:solidFill>
                  <a:srgbClr val="898989"/>
                </a:solidFill>
              </a:rPr>
              <a:t>histogram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střední hodnota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rozptyl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3500" dirty="0" err="1" smtClean="0">
                <a:solidFill>
                  <a:srgbClr val="898989"/>
                </a:solidFill>
              </a:rPr>
              <a:t>Cross-correlation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600" dirty="0" err="1" smtClean="0">
                <a:solidFill>
                  <a:srgbClr val="898989"/>
                </a:solidFill>
              </a:rPr>
              <a:t>světlostní</a:t>
            </a:r>
            <a:r>
              <a:rPr lang="cs-CZ" sz="1600" dirty="0" smtClean="0">
                <a:solidFill>
                  <a:srgbClr val="898989"/>
                </a:solidFill>
              </a:rPr>
              <a:t> matice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smtClean="0">
                <a:solidFill>
                  <a:srgbClr val="898989"/>
                </a:solidFill>
              </a:rPr>
              <a:t>DFT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smtClean="0">
                <a:solidFill>
                  <a:srgbClr val="898989"/>
                </a:solidFill>
              </a:rPr>
              <a:t>IFT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600" dirty="0" smtClean="0">
                <a:solidFill>
                  <a:srgbClr val="898989"/>
                </a:solidFill>
              </a:rPr>
              <a:t>FFTW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err="1" smtClean="0">
                <a:solidFill>
                  <a:srgbClr val="898989"/>
                </a:solidFill>
              </a:rPr>
              <a:t>kovoluce</a:t>
            </a:r>
            <a:r>
              <a:rPr lang="cs-CZ" sz="2000" dirty="0" smtClean="0">
                <a:solidFill>
                  <a:srgbClr val="898989"/>
                </a:solidFill>
              </a:rPr>
              <a:t> </a:t>
            </a:r>
            <a:r>
              <a:rPr lang="cs-CZ" sz="1600" dirty="0" smtClean="0">
                <a:solidFill>
                  <a:srgbClr val="898989"/>
                </a:solidFill>
              </a:rPr>
              <a:t>konvoluční maska</a:t>
            </a:r>
            <a:r>
              <a:rPr lang="cs-CZ" sz="1400" dirty="0" smtClean="0">
                <a:solidFill>
                  <a:srgbClr val="898989"/>
                </a:solidFill>
              </a:rPr>
              <a:t>   SVM   </a:t>
            </a:r>
            <a:r>
              <a:rPr lang="cs-CZ" sz="1200" dirty="0" smtClean="0">
                <a:solidFill>
                  <a:srgbClr val="898989"/>
                </a:solidFill>
              </a:rPr>
              <a:t>CPU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200" dirty="0" smtClean="0">
                <a:solidFill>
                  <a:srgbClr val="898989"/>
                </a:solidFill>
              </a:rPr>
              <a:t>GPU</a:t>
            </a:r>
          </a:p>
          <a:p>
            <a:pPr marL="0" indent="0" algn="ctr">
              <a:buNone/>
            </a:pPr>
            <a:r>
              <a:rPr lang="cs-CZ" sz="2000" dirty="0" smtClean="0">
                <a:solidFill>
                  <a:srgbClr val="898989"/>
                </a:solidFill>
              </a:rPr>
              <a:t>Java</a:t>
            </a:r>
            <a:r>
              <a:rPr lang="cs-CZ" sz="2000" dirty="0">
                <a:solidFill>
                  <a:srgbClr val="898989"/>
                </a:solidFill>
              </a:rPr>
              <a:t> SE </a:t>
            </a:r>
            <a:r>
              <a:rPr lang="cs-CZ" sz="1100" dirty="0">
                <a:solidFill>
                  <a:srgbClr val="898989"/>
                </a:solidFill>
              </a:rPr>
              <a:t>J2EE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500" dirty="0">
                <a:solidFill>
                  <a:srgbClr val="898989"/>
                </a:solidFill>
              </a:rPr>
              <a:t>Ujorm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>
                <a:solidFill>
                  <a:srgbClr val="898989"/>
                </a:solidFill>
              </a:rPr>
              <a:t>Ujo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 err="1">
                <a:solidFill>
                  <a:srgbClr val="898989"/>
                </a:solidFill>
              </a:rPr>
              <a:t>Cujo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Pojo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 smtClean="0">
                <a:solidFill>
                  <a:srgbClr val="898989"/>
                </a:solidFill>
              </a:rPr>
              <a:t>DomainObject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900" dirty="0" err="1" smtClean="0">
                <a:solidFill>
                  <a:srgbClr val="898989"/>
                </a:solidFill>
              </a:rPr>
              <a:t>Serializable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XML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000" dirty="0">
                <a:solidFill>
                  <a:srgbClr val="898989"/>
                </a:solidFill>
              </a:rPr>
              <a:t>ORM </a:t>
            </a:r>
            <a:r>
              <a:rPr lang="cs-CZ" sz="1500" dirty="0" err="1" smtClean="0">
                <a:solidFill>
                  <a:srgbClr val="898989"/>
                </a:solidFill>
              </a:rPr>
              <a:t>Hibernate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4000" dirty="0" smtClean="0">
                <a:solidFill>
                  <a:srgbClr val="898989"/>
                </a:solidFill>
              </a:rPr>
              <a:t>DAO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900" dirty="0">
                <a:solidFill>
                  <a:srgbClr val="898989"/>
                </a:solidFill>
              </a:rPr>
              <a:t>SQL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 err="1">
                <a:solidFill>
                  <a:srgbClr val="898989"/>
                </a:solidFill>
              </a:rPr>
              <a:t>PostgreSQL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200" dirty="0">
                <a:solidFill>
                  <a:srgbClr val="898989"/>
                </a:solidFill>
              </a:rPr>
              <a:t>DB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schema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table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 err="1">
                <a:solidFill>
                  <a:srgbClr val="898989"/>
                </a:solidFill>
              </a:rPr>
              <a:t>column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 err="1">
                <a:solidFill>
                  <a:srgbClr val="898989"/>
                </a:solidFill>
              </a:rPr>
              <a:t>primary</a:t>
            </a:r>
            <a:r>
              <a:rPr lang="cs-CZ" sz="1700" dirty="0">
                <a:solidFill>
                  <a:srgbClr val="898989"/>
                </a:solidFill>
              </a:rPr>
              <a:t> </a:t>
            </a:r>
            <a:r>
              <a:rPr lang="cs-CZ" sz="1700" dirty="0" err="1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900" dirty="0" err="1">
                <a:solidFill>
                  <a:srgbClr val="898989"/>
                </a:solidFill>
              </a:rPr>
              <a:t>foreign</a:t>
            </a:r>
            <a:r>
              <a:rPr lang="cs-CZ" sz="1900" dirty="0">
                <a:solidFill>
                  <a:srgbClr val="898989"/>
                </a:solidFill>
              </a:rPr>
              <a:t> </a:t>
            </a:r>
            <a:r>
              <a:rPr lang="cs-CZ" sz="1900" dirty="0" err="1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index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 err="1">
                <a:solidFill>
                  <a:srgbClr val="898989"/>
                </a:solidFill>
              </a:rPr>
              <a:t>unique</a:t>
            </a:r>
            <a:r>
              <a:rPr lang="cs-CZ" sz="2000" dirty="0">
                <a:solidFill>
                  <a:srgbClr val="898989"/>
                </a:solidFill>
              </a:rPr>
              <a:t> index </a:t>
            </a:r>
            <a:r>
              <a:rPr lang="cs-CZ" sz="1400" dirty="0">
                <a:solidFill>
                  <a:srgbClr val="898989"/>
                </a:solidFill>
              </a:rPr>
              <a:t>data type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Spring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IoC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>
                <a:solidFill>
                  <a:srgbClr val="898989"/>
                </a:solidFill>
              </a:rPr>
              <a:t>Bean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200" dirty="0">
                <a:solidFill>
                  <a:srgbClr val="898989"/>
                </a:solidFill>
              </a:rPr>
              <a:t>AOP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400" dirty="0">
                <a:solidFill>
                  <a:srgbClr val="898989"/>
                </a:solidFill>
              </a:rPr>
              <a:t>Service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900" dirty="0">
                <a:solidFill>
                  <a:srgbClr val="898989"/>
                </a:solidFill>
              </a:rPr>
              <a:t>Session</a:t>
            </a:r>
            <a:r>
              <a:rPr lang="cs-CZ" dirty="0">
                <a:solidFill>
                  <a:srgbClr val="898989"/>
                </a:solidFill>
              </a:rPr>
              <a:t> Transaction </a:t>
            </a:r>
            <a:r>
              <a:rPr lang="cs-CZ" sz="1300" dirty="0">
                <a:solidFill>
                  <a:srgbClr val="898989"/>
                </a:solidFill>
              </a:rPr>
              <a:t>API</a:t>
            </a:r>
            <a:r>
              <a:rPr lang="cs-CZ" sz="2600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Interface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MVC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GUI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000" dirty="0">
                <a:solidFill>
                  <a:srgbClr val="898989"/>
                </a:solidFill>
              </a:rPr>
              <a:t>UX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validity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JavaScript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900" dirty="0">
                <a:solidFill>
                  <a:srgbClr val="898989"/>
                </a:solidFill>
              </a:rPr>
              <a:t>GWT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HTTP</a:t>
            </a:r>
            <a:r>
              <a:rPr lang="cs-CZ" dirty="0">
                <a:solidFill>
                  <a:srgbClr val="898989"/>
                </a:solidFill>
              </a:rPr>
              <a:t> RPC </a:t>
            </a:r>
            <a:r>
              <a:rPr lang="cs-CZ" sz="1100" dirty="0">
                <a:solidFill>
                  <a:srgbClr val="898989"/>
                </a:solidFill>
              </a:rPr>
              <a:t>SOUP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REST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RemoteService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Controller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500" dirty="0">
                <a:solidFill>
                  <a:srgbClr val="898989"/>
                </a:solidFill>
              </a:rPr>
              <a:t>GXT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Event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Anotation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GuiIgnored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LiveGrid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EditDialog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HTML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CSS </a:t>
            </a:r>
            <a:r>
              <a:rPr lang="cs-CZ" sz="1300" dirty="0">
                <a:solidFill>
                  <a:srgbClr val="898989"/>
                </a:solidFill>
              </a:rPr>
              <a:t>IDE </a:t>
            </a:r>
            <a:r>
              <a:rPr lang="cs-CZ" sz="1100" dirty="0" err="1">
                <a:solidFill>
                  <a:srgbClr val="898989"/>
                </a:solidFill>
              </a:rPr>
              <a:t>compiler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500" dirty="0" err="1">
                <a:solidFill>
                  <a:srgbClr val="898989"/>
                </a:solidFill>
              </a:rPr>
              <a:t>profiler</a:t>
            </a:r>
            <a:r>
              <a:rPr lang="cs-CZ" sz="1700" dirty="0">
                <a:solidFill>
                  <a:srgbClr val="898989"/>
                </a:solidFill>
              </a:rPr>
              <a:t> </a:t>
            </a:r>
            <a:r>
              <a:rPr lang="cs-CZ" sz="1900" dirty="0" smtClean="0">
                <a:solidFill>
                  <a:srgbClr val="898989"/>
                </a:solidFill>
              </a:rPr>
              <a:t>JMX</a:t>
            </a:r>
            <a:endParaRPr lang="cs-CZ" sz="1900" dirty="0">
              <a:solidFill>
                <a:srgbClr val="898989"/>
              </a:solidFill>
            </a:endParaRPr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4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03" y="2252719"/>
            <a:ext cx="4825397" cy="4228571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838200" y="3710037"/>
            <a:ext cx="4690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Identifikace fotografií k porovnání</a:t>
            </a:r>
          </a:p>
          <a:p>
            <a:r>
              <a:rPr lang="cs-CZ" sz="2400" dirty="0" smtClean="0"/>
              <a:t>Identifikace </a:t>
            </a:r>
            <a:r>
              <a:rPr lang="cs-CZ" sz="2400" dirty="0" err="1" smtClean="0"/>
              <a:t>metadat</a:t>
            </a:r>
            <a:r>
              <a:rPr lang="cs-CZ" sz="2400" dirty="0" smtClean="0"/>
              <a:t> pro zpracování</a:t>
            </a:r>
            <a:endParaRPr lang="cs-CZ" sz="2400" dirty="0"/>
          </a:p>
        </p:txBody>
      </p:sp>
      <p:sp>
        <p:nvSpPr>
          <p:cNvPr id="21" name="TextovéPole 20"/>
          <p:cNvSpPr txBox="1"/>
          <p:nvPr/>
        </p:nvSpPr>
        <p:spPr>
          <a:xfrm>
            <a:off x="838199" y="4932075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Klasifikace předmětu zájmu.</a:t>
            </a:r>
            <a:endParaRPr lang="cs-CZ" sz="2400" dirty="0"/>
          </a:p>
        </p:txBody>
      </p:sp>
      <p:sp>
        <p:nvSpPr>
          <p:cNvPr id="11" name="Vývojový diagram: alternativní postup 10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61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66" y="2357174"/>
            <a:ext cx="7978035" cy="349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Vývojový diagram: alternativní postup 10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" name="TextovéPole 2"/>
          <p:cNvSpPr txBox="1"/>
          <p:nvPr/>
        </p:nvSpPr>
        <p:spPr>
          <a:xfrm>
            <a:off x="447675" y="3579888"/>
            <a:ext cx="49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Identifikovaná struktura</a:t>
            </a:r>
          </a:p>
          <a:p>
            <a:r>
              <a:rPr lang="cs-CZ" sz="2400" dirty="0" smtClean="0"/>
              <a:t>Unifikována podle MD5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217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2252719"/>
            <a:ext cx="5181600" cy="4317414"/>
          </a:xfrm>
        </p:spPr>
        <p:txBody>
          <a:bodyPr numCol="1">
            <a:normAutofit fontScale="85000" lnSpcReduction="10000"/>
          </a:bodyPr>
          <a:lstStyle/>
          <a:p>
            <a:r>
              <a:rPr lang="cs-CZ" dirty="0" smtClean="0"/>
              <a:t>Typy fotografií</a:t>
            </a:r>
          </a:p>
          <a:p>
            <a:pPr lvl="1"/>
            <a:r>
              <a:rPr lang="cs-CZ" dirty="0" smtClean="0"/>
              <a:t>JPEG a PNG (okrajové procento v CMYK)</a:t>
            </a:r>
          </a:p>
          <a:p>
            <a:r>
              <a:rPr lang="cs-CZ" dirty="0" smtClean="0"/>
              <a:t>Klasifikace rozdílů</a:t>
            </a:r>
          </a:p>
          <a:p>
            <a:pPr lvl="1"/>
            <a:r>
              <a:rPr lang="cs-CZ" dirty="0" smtClean="0"/>
              <a:t>Prostorová invariance</a:t>
            </a:r>
          </a:p>
          <a:p>
            <a:pPr lvl="2"/>
            <a:r>
              <a:rPr lang="cs-CZ" dirty="0" smtClean="0"/>
              <a:t>Posun</a:t>
            </a:r>
          </a:p>
          <a:p>
            <a:pPr lvl="2"/>
            <a:r>
              <a:rPr lang="cs-CZ" dirty="0" smtClean="0"/>
              <a:t>Deformace</a:t>
            </a:r>
          </a:p>
          <a:p>
            <a:pPr lvl="2"/>
            <a:r>
              <a:rPr lang="cs-CZ" dirty="0" smtClean="0"/>
              <a:t>Ořez (zoom)</a:t>
            </a:r>
          </a:p>
          <a:p>
            <a:pPr lvl="1"/>
            <a:r>
              <a:rPr lang="cs-CZ" dirty="0" smtClean="0"/>
              <a:t>Úprava</a:t>
            </a:r>
          </a:p>
          <a:p>
            <a:pPr lvl="2"/>
            <a:r>
              <a:rPr lang="cs-CZ" dirty="0" smtClean="0"/>
              <a:t>Jasu</a:t>
            </a:r>
          </a:p>
          <a:p>
            <a:pPr lvl="2"/>
            <a:r>
              <a:rPr lang="cs-CZ" dirty="0" smtClean="0"/>
              <a:t>Kontrastu</a:t>
            </a:r>
          </a:p>
          <a:p>
            <a:pPr lvl="2"/>
            <a:r>
              <a:rPr lang="cs-CZ" dirty="0" smtClean="0"/>
              <a:t>Komprese</a:t>
            </a:r>
          </a:p>
          <a:p>
            <a:pPr lvl="1"/>
            <a:r>
              <a:rPr lang="cs-CZ" dirty="0" smtClean="0"/>
              <a:t>Vložení</a:t>
            </a:r>
          </a:p>
          <a:p>
            <a:pPr lvl="2"/>
            <a:r>
              <a:rPr lang="cs-CZ" dirty="0" smtClean="0"/>
              <a:t>Loga</a:t>
            </a:r>
          </a:p>
          <a:p>
            <a:pPr lvl="2"/>
            <a:r>
              <a:rPr lang="cs-CZ" dirty="0" smtClean="0"/>
              <a:t>Vodoznaku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00" y="4957919"/>
            <a:ext cx="1581545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987" y="4957919"/>
            <a:ext cx="1675870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00" y="3666088"/>
            <a:ext cx="1634622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12" y="3666087"/>
            <a:ext cx="763809" cy="107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99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950225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17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Light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8FBA66-DD81-40FF-8034-A2A72801AD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Znázornění procesu vzestupně řazenými obrázky SmartArt (vícebarevné nebo v šedé barvě), širokoúhlé</Template>
  <TotalTime>0</TotalTime>
  <Words>757</Words>
  <Application>Microsoft Office PowerPoint</Application>
  <PresentationFormat>Vlastní</PresentationFormat>
  <Paragraphs>192</Paragraphs>
  <Slides>26</Slides>
  <Notes>16</Notes>
  <HiddenSlides>0</HiddenSlides>
  <MMClips>0</MMClips>
  <ScaleCrop>false</ScaleCrop>
  <HeadingPairs>
    <vt:vector size="4" baseType="variant">
      <vt:variant>
        <vt:lpstr>Motiv</vt:lpstr>
      </vt:variant>
      <vt:variant>
        <vt:i4>2</vt:i4>
      </vt:variant>
      <vt:variant>
        <vt:lpstr>Nadpisy snímků</vt:lpstr>
      </vt:variant>
      <vt:variant>
        <vt:i4>26</vt:i4>
      </vt:variant>
    </vt:vector>
  </HeadingPairs>
  <TitlesOfParts>
    <vt:vector size="28" baseType="lpstr">
      <vt:lpstr>OfficeLight</vt:lpstr>
      <vt:lpstr>Office Theme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2016-06-07T20:49:04Z</dcterms:created>
  <dcterms:modified xsi:type="dcterms:W3CDTF">2018-06-05T03:30:11Z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TC028889169991</vt:lpwstr>
  </property>
</Properties>
</file>